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761bb16d794d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e006905521456a"/>
  </p:sldMasterIdLst>
  <p:sldIdLst>
    <p:sldId xmlns:r="http://schemas.openxmlformats.org/officeDocument/2006/relationships" id="256" r:id="R682ca79e19c44505"/>
    <p:sldId xmlns:r="http://schemas.openxmlformats.org/officeDocument/2006/relationships" id="257" r:id="Rb16e914a33004a39"/>
    <p:sldId xmlns:r="http://schemas.openxmlformats.org/officeDocument/2006/relationships" id="258" r:id="R382cd8777bf5404b"/>
    <p:sldId xmlns:r="http://schemas.openxmlformats.org/officeDocument/2006/relationships" id="259" r:id="R01a79d003cf344f4"/>
    <p:sldId xmlns:r="http://schemas.openxmlformats.org/officeDocument/2006/relationships" id="260" r:id="R805f2744207f469d"/>
    <p:sldId xmlns:r="http://schemas.openxmlformats.org/officeDocument/2006/relationships" id="261" r:id="R2b36a5751bf9467b"/>
    <p:sldId xmlns:r="http://schemas.openxmlformats.org/officeDocument/2006/relationships" id="262" r:id="R5c37d47e7de643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e006905521456a" /><Relationship Type="http://schemas.openxmlformats.org/officeDocument/2006/relationships/slide" Target="/ppt/slides/slide1.xml" Id="R682ca79e19c44505" /><Relationship Type="http://schemas.openxmlformats.org/officeDocument/2006/relationships/slide" Target="/ppt/slides/slide2.xml" Id="Rb16e914a33004a39" /><Relationship Type="http://schemas.openxmlformats.org/officeDocument/2006/relationships/slide" Target="/ppt/slides/slide3.xml" Id="R382cd8777bf5404b" /><Relationship Type="http://schemas.openxmlformats.org/officeDocument/2006/relationships/slide" Target="/ppt/slides/slide4.xml" Id="R01a79d003cf344f4" /><Relationship Type="http://schemas.openxmlformats.org/officeDocument/2006/relationships/slide" Target="/ppt/slides/slide5.xml" Id="R805f2744207f469d" /><Relationship Type="http://schemas.openxmlformats.org/officeDocument/2006/relationships/slide" Target="/ppt/slides/slide6.xml" Id="R2b36a5751bf9467b" /><Relationship Type="http://schemas.openxmlformats.org/officeDocument/2006/relationships/slide" Target="/ppt/slides/slide7.xml" Id="R5c37d47e7de643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a3c62402c4f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b243e115646ff" /><Relationship Type="http://schemas.openxmlformats.org/officeDocument/2006/relationships/theme" Target="/ppt/slideMasters/theme/theme1.xml" Id="R755ebf106cd548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2b243e115646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0ca00d8d746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2d4dd523c40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913a5be554a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757a04a0b4a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1078c975e45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c5072008646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ce04a8d8243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PANDOTIQ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PANDOTIQ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490 742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1 340 742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BAO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Bao, Hovinveien 43F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daniel.bao@progressum.no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920 814 425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