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384e23911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8abaf66404958"/>
  </p:sldMasterIdLst>
  <p:sldIdLst>
    <p:sldId xmlns:r="http://schemas.openxmlformats.org/officeDocument/2006/relationships" id="256" r:id="Rfc14df81078c4906"/>
    <p:sldId xmlns:r="http://schemas.openxmlformats.org/officeDocument/2006/relationships" id="257" r:id="Rb8c24a2c0165454f"/>
    <p:sldId xmlns:r="http://schemas.openxmlformats.org/officeDocument/2006/relationships" id="258" r:id="R5e58d5ec3fe44838"/>
    <p:sldId xmlns:r="http://schemas.openxmlformats.org/officeDocument/2006/relationships" id="259" r:id="R9adae561818b4435"/>
    <p:sldId xmlns:r="http://schemas.openxmlformats.org/officeDocument/2006/relationships" id="260" r:id="R00b865d58e2b4459"/>
    <p:sldId xmlns:r="http://schemas.openxmlformats.org/officeDocument/2006/relationships" id="261" r:id="Rf8a6fbd54e344f4b"/>
    <p:sldId xmlns:r="http://schemas.openxmlformats.org/officeDocument/2006/relationships" id="262" r:id="R6085879772e9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8abaf66404958" /><Relationship Type="http://schemas.openxmlformats.org/officeDocument/2006/relationships/slide" Target="/ppt/slides/slide1.xml" Id="Rfc14df81078c4906" /><Relationship Type="http://schemas.openxmlformats.org/officeDocument/2006/relationships/slide" Target="/ppt/slides/slide2.xml" Id="Rb8c24a2c0165454f" /><Relationship Type="http://schemas.openxmlformats.org/officeDocument/2006/relationships/slide" Target="/ppt/slides/slide3.xml" Id="R5e58d5ec3fe44838" /><Relationship Type="http://schemas.openxmlformats.org/officeDocument/2006/relationships/slide" Target="/ppt/slides/slide4.xml" Id="R9adae561818b4435" /><Relationship Type="http://schemas.openxmlformats.org/officeDocument/2006/relationships/slide" Target="/ppt/slides/slide5.xml" Id="R00b865d58e2b4459" /><Relationship Type="http://schemas.openxmlformats.org/officeDocument/2006/relationships/slide" Target="/ppt/slides/slide6.xml" Id="Rf8a6fbd54e344f4b" /><Relationship Type="http://schemas.openxmlformats.org/officeDocument/2006/relationships/slide" Target="/ppt/slides/slide7.xml" Id="R6085879772e9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e2052ffcf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bf346210046d1" /><Relationship Type="http://schemas.openxmlformats.org/officeDocument/2006/relationships/theme" Target="/ppt/slideMasters/theme/theme1.xml" Id="R847c0ce67485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bf3462100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7b14bd3c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5c7f9420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68770c8c6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b7ee0008b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7654d9879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7c3e72a0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80f471a42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HTT FORNYBAR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FORNYBAR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HTT FORNYBAR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FORNYBAR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FORNYBAR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FORNYBAR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16 946 925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FORNYBAR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RIIS TVETER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FORNYBAR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Limsteinveien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HTT FORNYBAR AS</a:t>
            </a:r>
          </a:p>
        </p:txBody>
      </p:sp>
    </p:spTree>
  </p:cSld>
  <p:clrMapOvr>
    <a:masterClrMapping xmlns:a="http://schemas.openxmlformats.org/drawingml/2006/main"/>
  </p:clrMapOvr>
</p:sld>
</file>