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64769c49d7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c6144056645c2"/>
  </p:sldMasterIdLst>
  <p:sldIdLst>
    <p:sldId xmlns:r="http://schemas.openxmlformats.org/officeDocument/2006/relationships" id="256" r:id="Rf2624006bf3f483f"/>
    <p:sldId xmlns:r="http://schemas.openxmlformats.org/officeDocument/2006/relationships" id="257" r:id="R1130275d825542d1"/>
    <p:sldId xmlns:r="http://schemas.openxmlformats.org/officeDocument/2006/relationships" id="258" r:id="R6060d03a27ed4449"/>
    <p:sldId xmlns:r="http://schemas.openxmlformats.org/officeDocument/2006/relationships" id="259" r:id="Rf6cecb13826a4d3f"/>
    <p:sldId xmlns:r="http://schemas.openxmlformats.org/officeDocument/2006/relationships" id="260" r:id="R2fa7574c3cf4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c6144056645c2" /><Relationship Type="http://schemas.openxmlformats.org/officeDocument/2006/relationships/slide" Target="/ppt/slides/slide1.xml" Id="Rf2624006bf3f483f" /><Relationship Type="http://schemas.openxmlformats.org/officeDocument/2006/relationships/slide" Target="/ppt/slides/slide2.xml" Id="R1130275d825542d1" /><Relationship Type="http://schemas.openxmlformats.org/officeDocument/2006/relationships/slide" Target="/ppt/slides/slide3.xml" Id="R6060d03a27ed4449" /><Relationship Type="http://schemas.openxmlformats.org/officeDocument/2006/relationships/slide" Target="/ppt/slides/slide4.xml" Id="Rf6cecb13826a4d3f" /><Relationship Type="http://schemas.openxmlformats.org/officeDocument/2006/relationships/slide" Target="/ppt/slides/slide5.xml" Id="R2fa7574c3cf4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a7efb1eb3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b337408a845a0" /><Relationship Type="http://schemas.openxmlformats.org/officeDocument/2006/relationships/theme" Target="/ppt/slideMasters/theme/theme1.xml" Id="R6b77fff3d32645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b337408a8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1eb54b183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84dd323c6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db41125b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869ce97bf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53ccbd3e1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KOMMUNE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