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fce116ffb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979fd0fc14abd"/>
  </p:sldMasterIdLst>
  <p:sldIdLst>
    <p:sldId xmlns:r="http://schemas.openxmlformats.org/officeDocument/2006/relationships" id="256" r:id="R06f3cf864dfc4601"/>
    <p:sldId xmlns:r="http://schemas.openxmlformats.org/officeDocument/2006/relationships" id="257" r:id="Rc80c369ac7894b54"/>
    <p:sldId xmlns:r="http://schemas.openxmlformats.org/officeDocument/2006/relationships" id="258" r:id="R32ccff8e6f744a61"/>
    <p:sldId xmlns:r="http://schemas.openxmlformats.org/officeDocument/2006/relationships" id="259" r:id="Rb7e7f620662c4806"/>
    <p:sldId xmlns:r="http://schemas.openxmlformats.org/officeDocument/2006/relationships" id="260" r:id="R33d420b2a05f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979fd0fc14abd" /><Relationship Type="http://schemas.openxmlformats.org/officeDocument/2006/relationships/slide" Target="/ppt/slides/slide1.xml" Id="R06f3cf864dfc4601" /><Relationship Type="http://schemas.openxmlformats.org/officeDocument/2006/relationships/slide" Target="/ppt/slides/slide2.xml" Id="Rc80c369ac7894b54" /><Relationship Type="http://schemas.openxmlformats.org/officeDocument/2006/relationships/slide" Target="/ppt/slides/slide3.xml" Id="R32ccff8e6f744a61" /><Relationship Type="http://schemas.openxmlformats.org/officeDocument/2006/relationships/slide" Target="/ppt/slides/slide4.xml" Id="Rb7e7f620662c4806" /><Relationship Type="http://schemas.openxmlformats.org/officeDocument/2006/relationships/slide" Target="/ppt/slides/slide5.xml" Id="R33d420b2a05f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e91da39cf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478a156a04a55" /><Relationship Type="http://schemas.openxmlformats.org/officeDocument/2006/relationships/theme" Target="/ppt/slideMasters/theme/theme1.xml" Id="Rc33ae1418c3b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478a156a0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43cc47bf6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d3826b996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b67c9aa27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be3591125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6cb91bb6244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UNGDOMSLAG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Vevatnevegen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920 827 713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