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00c923582d4a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a5433841a84579"/>
  </p:sldMasterIdLst>
  <p:sldIdLst>
    <p:sldId xmlns:r="http://schemas.openxmlformats.org/officeDocument/2006/relationships" id="256" r:id="R38828d88d76c41e1"/>
    <p:sldId xmlns:r="http://schemas.openxmlformats.org/officeDocument/2006/relationships" id="257" r:id="Rdd354421badb464f"/>
    <p:sldId xmlns:r="http://schemas.openxmlformats.org/officeDocument/2006/relationships" id="258" r:id="R446ae43e1a6a44c1"/>
    <p:sldId xmlns:r="http://schemas.openxmlformats.org/officeDocument/2006/relationships" id="259" r:id="R97a27ed462ab4531"/>
    <p:sldId xmlns:r="http://schemas.openxmlformats.org/officeDocument/2006/relationships" id="260" r:id="R1041baed8dbc4ddf"/>
    <p:sldId xmlns:r="http://schemas.openxmlformats.org/officeDocument/2006/relationships" id="261" r:id="R56ff5a11e01d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5433841a84579" /><Relationship Type="http://schemas.openxmlformats.org/officeDocument/2006/relationships/slide" Target="/ppt/slides/slide1.xml" Id="R38828d88d76c41e1" /><Relationship Type="http://schemas.openxmlformats.org/officeDocument/2006/relationships/slide" Target="/ppt/slides/slide2.xml" Id="Rdd354421badb464f" /><Relationship Type="http://schemas.openxmlformats.org/officeDocument/2006/relationships/slide" Target="/ppt/slides/slide3.xml" Id="R446ae43e1a6a44c1" /><Relationship Type="http://schemas.openxmlformats.org/officeDocument/2006/relationships/slide" Target="/ppt/slides/slide4.xml" Id="R97a27ed462ab4531" /><Relationship Type="http://schemas.openxmlformats.org/officeDocument/2006/relationships/slide" Target="/ppt/slides/slide5.xml" Id="R1041baed8dbc4ddf" /><Relationship Type="http://schemas.openxmlformats.org/officeDocument/2006/relationships/slide" Target="/ppt/slides/slide6.xml" Id="R56ff5a11e01d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ff2a1a44644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a3270ccf14805" /><Relationship Type="http://schemas.openxmlformats.org/officeDocument/2006/relationships/theme" Target="/ppt/slideMasters/theme/theme1.xml" Id="R61439783e0f4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a3270ccf148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5083160824c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c77cc9101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9b517653c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b59f7e94f47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f3a305c9743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79cd77ddf43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FORRETNINGSPARTNER ØSTLANDET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920 847 013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FORRETNINGSPARTNER ØSTLANDET HOLDING AS</a:t>
            </a:r>
          </a:p>
        </p:txBody>
      </p:sp>
    </p:spTree>
  </p:cSld>
  <p:clrMapOvr>
    <a:masterClrMapping xmlns:a="http://schemas.openxmlformats.org/drawingml/2006/main"/>
  </p:clrMapOvr>
</p:sld>
</file>