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f869d625284b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43be4415a34857"/>
  </p:sldMasterIdLst>
  <p:sldIdLst>
    <p:sldId xmlns:r="http://schemas.openxmlformats.org/officeDocument/2006/relationships" id="256" r:id="R7a098064d5804489"/>
    <p:sldId xmlns:r="http://schemas.openxmlformats.org/officeDocument/2006/relationships" id="257" r:id="R708e3e3017b141ce"/>
    <p:sldId xmlns:r="http://schemas.openxmlformats.org/officeDocument/2006/relationships" id="258" r:id="R0ca38ee32b4143fd"/>
    <p:sldId xmlns:r="http://schemas.openxmlformats.org/officeDocument/2006/relationships" id="259" r:id="Rcf8c456d80764cc8"/>
    <p:sldId xmlns:r="http://schemas.openxmlformats.org/officeDocument/2006/relationships" id="260" r:id="R4aa5647abba54428"/>
    <p:sldId xmlns:r="http://schemas.openxmlformats.org/officeDocument/2006/relationships" id="261" r:id="Rf5d4df5b86a94cb1"/>
    <p:sldId xmlns:r="http://schemas.openxmlformats.org/officeDocument/2006/relationships" id="262" r:id="R7665fd4ca17340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3be4415a34857" /><Relationship Type="http://schemas.openxmlformats.org/officeDocument/2006/relationships/slide" Target="/ppt/slides/slide1.xml" Id="R7a098064d5804489" /><Relationship Type="http://schemas.openxmlformats.org/officeDocument/2006/relationships/slide" Target="/ppt/slides/slide2.xml" Id="R708e3e3017b141ce" /><Relationship Type="http://schemas.openxmlformats.org/officeDocument/2006/relationships/slide" Target="/ppt/slides/slide3.xml" Id="R0ca38ee32b4143fd" /><Relationship Type="http://schemas.openxmlformats.org/officeDocument/2006/relationships/slide" Target="/ppt/slides/slide4.xml" Id="Rcf8c456d80764cc8" /><Relationship Type="http://schemas.openxmlformats.org/officeDocument/2006/relationships/slide" Target="/ppt/slides/slide5.xml" Id="R4aa5647abba54428" /><Relationship Type="http://schemas.openxmlformats.org/officeDocument/2006/relationships/slide" Target="/ppt/slides/slide6.xml" Id="Rf5d4df5b86a94cb1" /><Relationship Type="http://schemas.openxmlformats.org/officeDocument/2006/relationships/slide" Target="/ppt/slides/slide7.xml" Id="R7665fd4ca17340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7bb28c1ce40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74a583ee64787" /><Relationship Type="http://schemas.openxmlformats.org/officeDocument/2006/relationships/theme" Target="/ppt/slideMasters/theme/theme1.xml" Id="Rbcbc35a537d345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d74a583ee647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c85f76f6f46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88c34977346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8103a8d4e4e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b9957057c43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28ee1c2a345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ffb05273a4d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965575c9844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FORRETNINGSPARTNER ØSTLANDET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ØSTLANDET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9 997 693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122 438 093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122 539 281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920 847 013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