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3fb951860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30868e949d40dc"/>
  </p:sldMasterIdLst>
  <p:sldIdLst>
    <p:sldId xmlns:r="http://schemas.openxmlformats.org/officeDocument/2006/relationships" id="256" r:id="Rfdc05cbedc684289"/>
    <p:sldId xmlns:r="http://schemas.openxmlformats.org/officeDocument/2006/relationships" id="257" r:id="R4a349658f3284697"/>
    <p:sldId xmlns:r="http://schemas.openxmlformats.org/officeDocument/2006/relationships" id="258" r:id="R47733815baa24886"/>
    <p:sldId xmlns:r="http://schemas.openxmlformats.org/officeDocument/2006/relationships" id="259" r:id="R4809f0eac3f941b5"/>
    <p:sldId xmlns:r="http://schemas.openxmlformats.org/officeDocument/2006/relationships" id="260" r:id="R2fc9da31989a48c3"/>
    <p:sldId xmlns:r="http://schemas.openxmlformats.org/officeDocument/2006/relationships" id="261" r:id="R67097e90dbd2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0868e949d40dc" /><Relationship Type="http://schemas.openxmlformats.org/officeDocument/2006/relationships/slide" Target="/ppt/slides/slide1.xml" Id="Rfdc05cbedc684289" /><Relationship Type="http://schemas.openxmlformats.org/officeDocument/2006/relationships/slide" Target="/ppt/slides/slide2.xml" Id="R4a349658f3284697" /><Relationship Type="http://schemas.openxmlformats.org/officeDocument/2006/relationships/slide" Target="/ppt/slides/slide3.xml" Id="R47733815baa24886" /><Relationship Type="http://schemas.openxmlformats.org/officeDocument/2006/relationships/slide" Target="/ppt/slides/slide4.xml" Id="R4809f0eac3f941b5" /><Relationship Type="http://schemas.openxmlformats.org/officeDocument/2006/relationships/slide" Target="/ppt/slides/slide5.xml" Id="R2fc9da31989a48c3" /><Relationship Type="http://schemas.openxmlformats.org/officeDocument/2006/relationships/slide" Target="/ppt/slides/slide6.xml" Id="R67097e90dbd2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728d6155a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204c7d6764816" /><Relationship Type="http://schemas.openxmlformats.org/officeDocument/2006/relationships/theme" Target="/ppt/slideMasters/theme/theme1.xml" Id="Rfae17e1eeeb1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1204c7d676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47eb4e3d447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b47fc363945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164f22e6c4a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7c8266a3c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ee03ae614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ef4e06c8e49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