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baa1fe55024d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3e4b79c32c475a"/>
  </p:sldMasterIdLst>
  <p:sldIdLst>
    <p:sldId xmlns:r="http://schemas.openxmlformats.org/officeDocument/2006/relationships" id="256" r:id="Rc65e6d3b1f164855"/>
    <p:sldId xmlns:r="http://schemas.openxmlformats.org/officeDocument/2006/relationships" id="257" r:id="R97a4323d938f4e01"/>
    <p:sldId xmlns:r="http://schemas.openxmlformats.org/officeDocument/2006/relationships" id="258" r:id="Rc7da68bf9bfc4ad8"/>
    <p:sldId xmlns:r="http://schemas.openxmlformats.org/officeDocument/2006/relationships" id="259" r:id="R1c1c9f544f26495f"/>
    <p:sldId xmlns:r="http://schemas.openxmlformats.org/officeDocument/2006/relationships" id="260" r:id="R3be1436611ae4895"/>
    <p:sldId xmlns:r="http://schemas.openxmlformats.org/officeDocument/2006/relationships" id="261" r:id="Rc9c75b96b61949bc"/>
    <p:sldId xmlns:r="http://schemas.openxmlformats.org/officeDocument/2006/relationships" id="262" r:id="Ra5385bce956b4f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3e4b79c32c475a" /><Relationship Type="http://schemas.openxmlformats.org/officeDocument/2006/relationships/slide" Target="/ppt/slides/slide1.xml" Id="Rc65e6d3b1f164855" /><Relationship Type="http://schemas.openxmlformats.org/officeDocument/2006/relationships/slide" Target="/ppt/slides/slide2.xml" Id="R97a4323d938f4e01" /><Relationship Type="http://schemas.openxmlformats.org/officeDocument/2006/relationships/slide" Target="/ppt/slides/slide3.xml" Id="Rc7da68bf9bfc4ad8" /><Relationship Type="http://schemas.openxmlformats.org/officeDocument/2006/relationships/slide" Target="/ppt/slides/slide4.xml" Id="R1c1c9f544f26495f" /><Relationship Type="http://schemas.openxmlformats.org/officeDocument/2006/relationships/slide" Target="/ppt/slides/slide5.xml" Id="R3be1436611ae4895" /><Relationship Type="http://schemas.openxmlformats.org/officeDocument/2006/relationships/slide" Target="/ppt/slides/slide6.xml" Id="Rc9c75b96b61949bc" /><Relationship Type="http://schemas.openxmlformats.org/officeDocument/2006/relationships/slide" Target="/ppt/slides/slide7.xml" Id="Ra5385bce956b4f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c64f03fc044d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d960d2d5fa444c" /><Relationship Type="http://schemas.openxmlformats.org/officeDocument/2006/relationships/theme" Target="/ppt/slideMasters/theme/theme1.xml" Id="R977d8f5a2b3d4a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d960d2d5fa44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dad51f029247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cd1a62480541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2bd29db07e43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e12e5ad03a46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880bc63d1c40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f9b14b331045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34a2f0fd4f46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Adminco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Adminco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Adminco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Adminco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Adminco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Adminco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2 114 631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1 677 399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1 726 956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5 241 925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6 819 373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Adminco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ART ADVICE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CEMI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Adminco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10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920 848 621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Adminco</a:t>
            </a:r>
          </a:p>
        </p:txBody>
      </p:sp>
    </p:spTree>
  </p:cSld>
  <p:clrMapOvr>
    <a:masterClrMapping xmlns:a="http://schemas.openxmlformats.org/drawingml/2006/main"/>
  </p:clrMapOvr>
</p:sld>
</file>