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b50a04a03a40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5969b4bf9e4c20"/>
  </p:sldMasterIdLst>
  <p:sldIdLst>
    <p:sldId xmlns:r="http://schemas.openxmlformats.org/officeDocument/2006/relationships" id="256" r:id="Ra878412a76b94d89"/>
    <p:sldId xmlns:r="http://schemas.openxmlformats.org/officeDocument/2006/relationships" id="257" r:id="R3e37c92000dc4186"/>
    <p:sldId xmlns:r="http://schemas.openxmlformats.org/officeDocument/2006/relationships" id="258" r:id="R1f8d5bb398324c69"/>
    <p:sldId xmlns:r="http://schemas.openxmlformats.org/officeDocument/2006/relationships" id="259" r:id="Rc62226ac0a2f4c96"/>
    <p:sldId xmlns:r="http://schemas.openxmlformats.org/officeDocument/2006/relationships" id="260" r:id="R54cb7bbf29e54474"/>
    <p:sldId xmlns:r="http://schemas.openxmlformats.org/officeDocument/2006/relationships" id="261" r:id="R62eee1bd4b03498e"/>
    <p:sldId xmlns:r="http://schemas.openxmlformats.org/officeDocument/2006/relationships" id="262" r:id="R145450d1187a4d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5969b4bf9e4c20" /><Relationship Type="http://schemas.openxmlformats.org/officeDocument/2006/relationships/slide" Target="/ppt/slides/slide1.xml" Id="Ra878412a76b94d89" /><Relationship Type="http://schemas.openxmlformats.org/officeDocument/2006/relationships/slide" Target="/ppt/slides/slide2.xml" Id="R3e37c92000dc4186" /><Relationship Type="http://schemas.openxmlformats.org/officeDocument/2006/relationships/slide" Target="/ppt/slides/slide3.xml" Id="R1f8d5bb398324c69" /><Relationship Type="http://schemas.openxmlformats.org/officeDocument/2006/relationships/slide" Target="/ppt/slides/slide4.xml" Id="Rc62226ac0a2f4c96" /><Relationship Type="http://schemas.openxmlformats.org/officeDocument/2006/relationships/slide" Target="/ppt/slides/slide5.xml" Id="R54cb7bbf29e54474" /><Relationship Type="http://schemas.openxmlformats.org/officeDocument/2006/relationships/slide" Target="/ppt/slides/slide6.xml" Id="R62eee1bd4b03498e" /><Relationship Type="http://schemas.openxmlformats.org/officeDocument/2006/relationships/slide" Target="/ppt/slides/slide7.xml" Id="R145450d1187a4d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8350fb13f34c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3327b2b8a42e0" /><Relationship Type="http://schemas.openxmlformats.org/officeDocument/2006/relationships/theme" Target="/ppt/slideMasters/theme/theme1.xml" Id="Redd4d63f1e434a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b3327b2b8a42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4009e54b84e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2d68312a247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98422ded240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9f9ab0b084e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ca4cbf3474b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b198cce4945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d32768ca44a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KVERVA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FINANS AS ble etablert [år] og holder til i Kverva.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284 445 000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258 053 000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217 845 000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5 652 300 000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6 506 695 000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7266 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920 861 008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