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fbbf33bc9a4f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c59208e13a4ba7"/>
  </p:sldMasterIdLst>
  <p:sldIdLst>
    <p:sldId xmlns:r="http://schemas.openxmlformats.org/officeDocument/2006/relationships" id="256" r:id="R0399590a5c004204"/>
    <p:sldId xmlns:r="http://schemas.openxmlformats.org/officeDocument/2006/relationships" id="257" r:id="Rf922af4134874226"/>
    <p:sldId xmlns:r="http://schemas.openxmlformats.org/officeDocument/2006/relationships" id="258" r:id="R4477253b87624b74"/>
    <p:sldId xmlns:r="http://schemas.openxmlformats.org/officeDocument/2006/relationships" id="259" r:id="Rda3cb2b4aca6481a"/>
    <p:sldId xmlns:r="http://schemas.openxmlformats.org/officeDocument/2006/relationships" id="260" r:id="R7083452c1be14790"/>
    <p:sldId xmlns:r="http://schemas.openxmlformats.org/officeDocument/2006/relationships" id="261" r:id="R66840a67ae834d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c59208e13a4ba7" /><Relationship Type="http://schemas.openxmlformats.org/officeDocument/2006/relationships/slide" Target="/ppt/slides/slide1.xml" Id="R0399590a5c004204" /><Relationship Type="http://schemas.openxmlformats.org/officeDocument/2006/relationships/slide" Target="/ppt/slides/slide2.xml" Id="Rf922af4134874226" /><Relationship Type="http://schemas.openxmlformats.org/officeDocument/2006/relationships/slide" Target="/ppt/slides/slide3.xml" Id="R4477253b87624b74" /><Relationship Type="http://schemas.openxmlformats.org/officeDocument/2006/relationships/slide" Target="/ppt/slides/slide4.xml" Id="Rda3cb2b4aca6481a" /><Relationship Type="http://schemas.openxmlformats.org/officeDocument/2006/relationships/slide" Target="/ppt/slides/slide5.xml" Id="R7083452c1be14790" /><Relationship Type="http://schemas.openxmlformats.org/officeDocument/2006/relationships/slide" Target="/ppt/slides/slide6.xml" Id="R66840a67ae834d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f7fd0078454b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41f1cdb96434e" /><Relationship Type="http://schemas.openxmlformats.org/officeDocument/2006/relationships/theme" Target="/ppt/slideMasters/theme/theme1.xml" Id="Rea098e904fdc46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441f1cdb9643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c6b3fcfdc4e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9fa3af86745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f69c0c00243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998371c864d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a7deb03a343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2fd12db874a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 H LUND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 H LUND AS ble etablert [år] og holder til i Tverrelvdalen.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183 972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1 938 297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2 707 716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Skomakerberget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9537 Tverrelvdalen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920 861 342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LUND AS</a:t>
            </a:r>
          </a:p>
        </p:txBody>
      </p:sp>
    </p:spTree>
  </p:cSld>
  <p:clrMapOvr>
    <a:masterClrMapping xmlns:a="http://schemas.openxmlformats.org/drawingml/2006/main"/>
  </p:clrMapOvr>
</p:sld>
</file>