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ca35b17a8a43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90d025c5984387"/>
  </p:sldMasterIdLst>
  <p:sldIdLst>
    <p:sldId xmlns:r="http://schemas.openxmlformats.org/officeDocument/2006/relationships" id="256" r:id="Rba45c721c23f42cb"/>
    <p:sldId xmlns:r="http://schemas.openxmlformats.org/officeDocument/2006/relationships" id="257" r:id="R4b459808a5c64e01"/>
    <p:sldId xmlns:r="http://schemas.openxmlformats.org/officeDocument/2006/relationships" id="258" r:id="Re4772a45ab454b36"/>
    <p:sldId xmlns:r="http://schemas.openxmlformats.org/officeDocument/2006/relationships" id="259" r:id="R267cf4c853c64cd1"/>
    <p:sldId xmlns:r="http://schemas.openxmlformats.org/officeDocument/2006/relationships" id="260" r:id="R2a30bf5b315e4468"/>
    <p:sldId xmlns:r="http://schemas.openxmlformats.org/officeDocument/2006/relationships" id="261" r:id="Rdb20e1008e274483"/>
    <p:sldId xmlns:r="http://schemas.openxmlformats.org/officeDocument/2006/relationships" id="262" r:id="R1bf120d7427a41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0d025c5984387" /><Relationship Type="http://schemas.openxmlformats.org/officeDocument/2006/relationships/slide" Target="/ppt/slides/slide1.xml" Id="Rba45c721c23f42cb" /><Relationship Type="http://schemas.openxmlformats.org/officeDocument/2006/relationships/slide" Target="/ppt/slides/slide2.xml" Id="R4b459808a5c64e01" /><Relationship Type="http://schemas.openxmlformats.org/officeDocument/2006/relationships/slide" Target="/ppt/slides/slide3.xml" Id="Re4772a45ab454b36" /><Relationship Type="http://schemas.openxmlformats.org/officeDocument/2006/relationships/slide" Target="/ppt/slides/slide4.xml" Id="R267cf4c853c64cd1" /><Relationship Type="http://schemas.openxmlformats.org/officeDocument/2006/relationships/slide" Target="/ppt/slides/slide5.xml" Id="R2a30bf5b315e4468" /><Relationship Type="http://schemas.openxmlformats.org/officeDocument/2006/relationships/slide" Target="/ppt/slides/slide6.xml" Id="Rdb20e1008e274483" /><Relationship Type="http://schemas.openxmlformats.org/officeDocument/2006/relationships/slide" Target="/ppt/slides/slide7.xml" Id="R1bf120d7427a41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e054f1e3d49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3dcbabdf04374" /><Relationship Type="http://schemas.openxmlformats.org/officeDocument/2006/relationships/theme" Target="/ppt/slideMasters/theme/theme1.xml" Id="R1d1e297893a944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e3dcbabdf043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0775321f04f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5ca6de34f45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50ce7fcd443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08a252afd46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846ecf76b4e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326ef863347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7f155fa78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1 909 095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2 105 011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Storengveien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9515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920 898 831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