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8a7ae4d64d42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141e68dc81440b"/>
  </p:sldMasterIdLst>
  <p:sldIdLst>
    <p:sldId xmlns:r="http://schemas.openxmlformats.org/officeDocument/2006/relationships" id="256" r:id="Rb10fcdb2c4134622"/>
    <p:sldId xmlns:r="http://schemas.openxmlformats.org/officeDocument/2006/relationships" id="257" r:id="Ra6196cfd538f484a"/>
    <p:sldId xmlns:r="http://schemas.openxmlformats.org/officeDocument/2006/relationships" id="258" r:id="R36c427ce5a0c46b7"/>
    <p:sldId xmlns:r="http://schemas.openxmlformats.org/officeDocument/2006/relationships" id="259" r:id="R8be5c73781b64fb0"/>
    <p:sldId xmlns:r="http://schemas.openxmlformats.org/officeDocument/2006/relationships" id="260" r:id="Rf8a4ca82d4eb4823"/>
    <p:sldId xmlns:r="http://schemas.openxmlformats.org/officeDocument/2006/relationships" id="261" r:id="R30e6e9dc98a74dfc"/>
    <p:sldId xmlns:r="http://schemas.openxmlformats.org/officeDocument/2006/relationships" id="262" r:id="R51cd7fc5f0fa46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141e68dc81440b" /><Relationship Type="http://schemas.openxmlformats.org/officeDocument/2006/relationships/slide" Target="/ppt/slides/slide1.xml" Id="Rb10fcdb2c4134622" /><Relationship Type="http://schemas.openxmlformats.org/officeDocument/2006/relationships/slide" Target="/ppt/slides/slide2.xml" Id="Ra6196cfd538f484a" /><Relationship Type="http://schemas.openxmlformats.org/officeDocument/2006/relationships/slide" Target="/ppt/slides/slide3.xml" Id="R36c427ce5a0c46b7" /><Relationship Type="http://schemas.openxmlformats.org/officeDocument/2006/relationships/slide" Target="/ppt/slides/slide4.xml" Id="R8be5c73781b64fb0" /><Relationship Type="http://schemas.openxmlformats.org/officeDocument/2006/relationships/slide" Target="/ppt/slides/slide5.xml" Id="Rf8a4ca82d4eb4823" /><Relationship Type="http://schemas.openxmlformats.org/officeDocument/2006/relationships/slide" Target="/ppt/slides/slide6.xml" Id="R30e6e9dc98a74dfc" /><Relationship Type="http://schemas.openxmlformats.org/officeDocument/2006/relationships/slide" Target="/ppt/slides/slide7.xml" Id="R51cd7fc5f0fa46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e1b12100a747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481f9cbe64c6e" /><Relationship Type="http://schemas.openxmlformats.org/officeDocument/2006/relationships/theme" Target="/ppt/slideMasters/theme/theme1.xml" Id="Rf887b9df93464a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9481f9cbe64c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447ac066c42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839c3340e4a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dfe7b6d0a4b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2af5683104e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004e49dd34e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48993553947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26b0c2ce74c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CADO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CADO INVEST AS ble etablert [år] og holder til i Naustbukta.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6 032 128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123 950 840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124 080 464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DOLMEN HENRIKSEN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F. Sverdrups veg 307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7990 Naustbukta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920 904 343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CADO INVEST AS</a:t>
            </a:r>
          </a:p>
        </p:txBody>
      </p:sp>
    </p:spTree>
  </p:cSld>
  <p:clrMapOvr>
    <a:masterClrMapping xmlns:a="http://schemas.openxmlformats.org/drawingml/2006/main"/>
  </p:clrMapOvr>
</p:sld>
</file>