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63d78eb4648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1e37e526e743ba"/>
  </p:sldMasterIdLst>
  <p:sldIdLst>
    <p:sldId xmlns:r="http://schemas.openxmlformats.org/officeDocument/2006/relationships" id="256" r:id="R11834a53169245ed"/>
    <p:sldId xmlns:r="http://schemas.openxmlformats.org/officeDocument/2006/relationships" id="257" r:id="R60c9a90116c84cc0"/>
    <p:sldId xmlns:r="http://schemas.openxmlformats.org/officeDocument/2006/relationships" id="258" r:id="Rbbe626b14cca4b79"/>
    <p:sldId xmlns:r="http://schemas.openxmlformats.org/officeDocument/2006/relationships" id="259" r:id="R0b24bb23500740c3"/>
    <p:sldId xmlns:r="http://schemas.openxmlformats.org/officeDocument/2006/relationships" id="260" r:id="Rb07ac75df4674486"/>
    <p:sldId xmlns:r="http://schemas.openxmlformats.org/officeDocument/2006/relationships" id="261" r:id="R2878db6a86b049d2"/>
    <p:sldId xmlns:r="http://schemas.openxmlformats.org/officeDocument/2006/relationships" id="262" r:id="R040a1a867213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1e37e526e743ba" /><Relationship Type="http://schemas.openxmlformats.org/officeDocument/2006/relationships/slide" Target="/ppt/slides/slide1.xml" Id="R11834a53169245ed" /><Relationship Type="http://schemas.openxmlformats.org/officeDocument/2006/relationships/slide" Target="/ppt/slides/slide2.xml" Id="R60c9a90116c84cc0" /><Relationship Type="http://schemas.openxmlformats.org/officeDocument/2006/relationships/slide" Target="/ppt/slides/slide3.xml" Id="Rbbe626b14cca4b79" /><Relationship Type="http://schemas.openxmlformats.org/officeDocument/2006/relationships/slide" Target="/ppt/slides/slide4.xml" Id="R0b24bb23500740c3" /><Relationship Type="http://schemas.openxmlformats.org/officeDocument/2006/relationships/slide" Target="/ppt/slides/slide5.xml" Id="Rb07ac75df4674486" /><Relationship Type="http://schemas.openxmlformats.org/officeDocument/2006/relationships/slide" Target="/ppt/slides/slide6.xml" Id="R2878db6a86b049d2" /><Relationship Type="http://schemas.openxmlformats.org/officeDocument/2006/relationships/slide" Target="/ppt/slides/slide7.xml" Id="R040a1a867213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363db6faa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4fa0aa41e4a10" /><Relationship Type="http://schemas.openxmlformats.org/officeDocument/2006/relationships/theme" Target="/ppt/slideMasters/theme/theme1.xml" Id="R767e585a9beb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4fa0aa41e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9f6208cf8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489db466647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281f455d545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09d47a97749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6ee2d8a54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deca88d04d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f6cb5484b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ULTIMA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ULTIMA REVISJON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11 695 080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2 136 910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1 744 390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5 336 160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ULTIMA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15 66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920 915 051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REVISJON AS</a:t>
            </a:r>
          </a:p>
        </p:txBody>
      </p:sp>
    </p:spTree>
  </p:cSld>
  <p:clrMapOvr>
    <a:masterClrMapping xmlns:a="http://schemas.openxmlformats.org/drawingml/2006/main"/>
  </p:clrMapOvr>
</p:sld>
</file>