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b2bbf31384e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914940fe684fad"/>
  </p:sldMasterIdLst>
  <p:sldIdLst>
    <p:sldId xmlns:r="http://schemas.openxmlformats.org/officeDocument/2006/relationships" id="256" r:id="Rc5695ade441d4a37"/>
    <p:sldId xmlns:r="http://schemas.openxmlformats.org/officeDocument/2006/relationships" id="257" r:id="Ra46ab1991dda46fb"/>
    <p:sldId xmlns:r="http://schemas.openxmlformats.org/officeDocument/2006/relationships" id="258" r:id="R98fe5d4225f64951"/>
    <p:sldId xmlns:r="http://schemas.openxmlformats.org/officeDocument/2006/relationships" id="259" r:id="Rac1f37e8d95f4e9e"/>
    <p:sldId xmlns:r="http://schemas.openxmlformats.org/officeDocument/2006/relationships" id="260" r:id="R0c1c3680cec44991"/>
    <p:sldId xmlns:r="http://schemas.openxmlformats.org/officeDocument/2006/relationships" id="261" r:id="Rfcf63148e28345c8"/>
    <p:sldId xmlns:r="http://schemas.openxmlformats.org/officeDocument/2006/relationships" id="262" r:id="Rb223a2e330714e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14940fe684fad" /><Relationship Type="http://schemas.openxmlformats.org/officeDocument/2006/relationships/slide" Target="/ppt/slides/slide1.xml" Id="Rc5695ade441d4a37" /><Relationship Type="http://schemas.openxmlformats.org/officeDocument/2006/relationships/slide" Target="/ppt/slides/slide2.xml" Id="Ra46ab1991dda46fb" /><Relationship Type="http://schemas.openxmlformats.org/officeDocument/2006/relationships/slide" Target="/ppt/slides/slide3.xml" Id="R98fe5d4225f64951" /><Relationship Type="http://schemas.openxmlformats.org/officeDocument/2006/relationships/slide" Target="/ppt/slides/slide4.xml" Id="Rac1f37e8d95f4e9e" /><Relationship Type="http://schemas.openxmlformats.org/officeDocument/2006/relationships/slide" Target="/ppt/slides/slide5.xml" Id="R0c1c3680cec44991" /><Relationship Type="http://schemas.openxmlformats.org/officeDocument/2006/relationships/slide" Target="/ppt/slides/slide6.xml" Id="Rfcf63148e28345c8" /><Relationship Type="http://schemas.openxmlformats.org/officeDocument/2006/relationships/slide" Target="/ppt/slides/slide7.xml" Id="Rb223a2e330714e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b70b5dd924e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8a69615494ba8" /><Relationship Type="http://schemas.openxmlformats.org/officeDocument/2006/relationships/theme" Target="/ppt/slideMasters/theme/theme1.xml" Id="R6c6f23010ac14e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58a69615494b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d5913adef48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b011ec4d841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b3e0dd26a4e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2a671253d48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93bc06ab342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f5bff813649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dd2f1fe5744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VIEW CO-INVEST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VIEW CO-INVEST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460 638 584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460 638 584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NESS, RISAN &amp; PARTNERS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BRAMOR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GJEMET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PETMAR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A.HAAVIK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CLAES VÖLCKER MANAGEMENT AB CLAES V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920 937 853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