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28bd813c034e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b64013618f4f4c"/>
  </p:sldMasterIdLst>
  <p:sldIdLst>
    <p:sldId xmlns:r="http://schemas.openxmlformats.org/officeDocument/2006/relationships" id="256" r:id="R6319471c8b3b46ab"/>
    <p:sldId xmlns:r="http://schemas.openxmlformats.org/officeDocument/2006/relationships" id="257" r:id="R927f9998622847f6"/>
    <p:sldId xmlns:r="http://schemas.openxmlformats.org/officeDocument/2006/relationships" id="258" r:id="R48d160e9a1bf4067"/>
    <p:sldId xmlns:r="http://schemas.openxmlformats.org/officeDocument/2006/relationships" id="259" r:id="Ref64d3889f734dd9"/>
    <p:sldId xmlns:r="http://schemas.openxmlformats.org/officeDocument/2006/relationships" id="260" r:id="R2eb58c56c3aa47ac"/>
    <p:sldId xmlns:r="http://schemas.openxmlformats.org/officeDocument/2006/relationships" id="261" r:id="Rc013df777daf488b"/>
    <p:sldId xmlns:r="http://schemas.openxmlformats.org/officeDocument/2006/relationships" id="262" r:id="R62226c15a00b4ea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b64013618f4f4c" /><Relationship Type="http://schemas.openxmlformats.org/officeDocument/2006/relationships/slide" Target="/ppt/slides/slide1.xml" Id="R6319471c8b3b46ab" /><Relationship Type="http://schemas.openxmlformats.org/officeDocument/2006/relationships/slide" Target="/ppt/slides/slide2.xml" Id="R927f9998622847f6" /><Relationship Type="http://schemas.openxmlformats.org/officeDocument/2006/relationships/slide" Target="/ppt/slides/slide3.xml" Id="R48d160e9a1bf4067" /><Relationship Type="http://schemas.openxmlformats.org/officeDocument/2006/relationships/slide" Target="/ppt/slides/slide4.xml" Id="Ref64d3889f734dd9" /><Relationship Type="http://schemas.openxmlformats.org/officeDocument/2006/relationships/slide" Target="/ppt/slides/slide5.xml" Id="R2eb58c56c3aa47ac" /><Relationship Type="http://schemas.openxmlformats.org/officeDocument/2006/relationships/slide" Target="/ppt/slides/slide6.xml" Id="Rc013df777daf488b" /><Relationship Type="http://schemas.openxmlformats.org/officeDocument/2006/relationships/slide" Target="/ppt/slides/slide7.xml" Id="R62226c15a00b4ea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859fb5660149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c709d6cb841ef" /><Relationship Type="http://schemas.openxmlformats.org/officeDocument/2006/relationships/theme" Target="/ppt/slideMasters/theme/theme1.xml" Id="R404d401307674e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8c709d6cb841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64e9c0e9c543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0bafaf16e746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6c255e73b041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1e8dd78d248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d10117f8fd44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f3bc793e0941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d129aee8d74c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KW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KW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KW FORVALTNING AS ble etablert [år] og holder til i Charlottenlund.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KW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KW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KW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−29 310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670 757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34 517 271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35 197 271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KW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KETIL WIKAN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KW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Asalvegen 13C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7058 Charlottenlund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920 951 503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KW FORVALTNING AS</a:t>
            </a:r>
          </a:p>
        </p:txBody>
      </p:sp>
    </p:spTree>
  </p:cSld>
  <p:clrMapOvr>
    <a:masterClrMapping xmlns:a="http://schemas.openxmlformats.org/drawingml/2006/main"/>
  </p:clrMapOvr>
</p:sld>
</file>