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77f6413434e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7e8c13c68d428e"/>
  </p:sldMasterIdLst>
  <p:sldIdLst>
    <p:sldId xmlns:r="http://schemas.openxmlformats.org/officeDocument/2006/relationships" id="256" r:id="R18573d1833e2426a"/>
    <p:sldId xmlns:r="http://schemas.openxmlformats.org/officeDocument/2006/relationships" id="257" r:id="R639913f0daed4eb4"/>
    <p:sldId xmlns:r="http://schemas.openxmlformats.org/officeDocument/2006/relationships" id="258" r:id="Rf479acf8ec8e422d"/>
    <p:sldId xmlns:r="http://schemas.openxmlformats.org/officeDocument/2006/relationships" id="259" r:id="R627c2c7bbb704b89"/>
    <p:sldId xmlns:r="http://schemas.openxmlformats.org/officeDocument/2006/relationships" id="260" r:id="Rc8690f98a9484f93"/>
    <p:sldId xmlns:r="http://schemas.openxmlformats.org/officeDocument/2006/relationships" id="261" r:id="R7169fe1cd90b4f02"/>
    <p:sldId xmlns:r="http://schemas.openxmlformats.org/officeDocument/2006/relationships" id="262" r:id="R379e9c40d996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e8c13c68d428e" /><Relationship Type="http://schemas.openxmlformats.org/officeDocument/2006/relationships/slide" Target="/ppt/slides/slide1.xml" Id="R18573d1833e2426a" /><Relationship Type="http://schemas.openxmlformats.org/officeDocument/2006/relationships/slide" Target="/ppt/slides/slide2.xml" Id="R639913f0daed4eb4" /><Relationship Type="http://schemas.openxmlformats.org/officeDocument/2006/relationships/slide" Target="/ppt/slides/slide3.xml" Id="Rf479acf8ec8e422d" /><Relationship Type="http://schemas.openxmlformats.org/officeDocument/2006/relationships/slide" Target="/ppt/slides/slide4.xml" Id="R627c2c7bbb704b89" /><Relationship Type="http://schemas.openxmlformats.org/officeDocument/2006/relationships/slide" Target="/ppt/slides/slide5.xml" Id="Rc8690f98a9484f93" /><Relationship Type="http://schemas.openxmlformats.org/officeDocument/2006/relationships/slide" Target="/ppt/slides/slide6.xml" Id="R7169fe1cd90b4f02" /><Relationship Type="http://schemas.openxmlformats.org/officeDocument/2006/relationships/slide" Target="/ppt/slides/slide7.xml" Id="R379e9c40d996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c06ae50ef844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b8f5d244f41fe" /><Relationship Type="http://schemas.openxmlformats.org/officeDocument/2006/relationships/theme" Target="/ppt/slideMasters/theme/theme1.xml" Id="Re916eae2373e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b8f5d244f41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de72fc88d44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768efb57540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e0d42056d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9d3de41e34e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a2ad98d9e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0a069210646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eb0746c01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BLÅNE HOLDING AS ble etablert [år] og holder til i Nordagutu.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CICILIA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Haugedalsvegen 148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3820 Nordagutu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920 957 307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BLÅNE HOLDING AS</a:t>
            </a:r>
          </a:p>
        </p:txBody>
      </p:sp>
    </p:spTree>
  </p:cSld>
  <p:clrMapOvr>
    <a:masterClrMapping xmlns:a="http://schemas.openxmlformats.org/drawingml/2006/main"/>
  </p:clrMapOvr>
</p:sld>
</file>