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bc3ee8ed0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42f2aaa354cf4"/>
  </p:sldMasterIdLst>
  <p:sldIdLst>
    <p:sldId xmlns:r="http://schemas.openxmlformats.org/officeDocument/2006/relationships" id="256" r:id="Rc84d1ad69827482d"/>
    <p:sldId xmlns:r="http://schemas.openxmlformats.org/officeDocument/2006/relationships" id="257" r:id="Rb1f5563039714138"/>
    <p:sldId xmlns:r="http://schemas.openxmlformats.org/officeDocument/2006/relationships" id="258" r:id="R4b5f884c7abb4162"/>
    <p:sldId xmlns:r="http://schemas.openxmlformats.org/officeDocument/2006/relationships" id="259" r:id="R6e4295c767084003"/>
    <p:sldId xmlns:r="http://schemas.openxmlformats.org/officeDocument/2006/relationships" id="260" r:id="R0ac4fcdfb4ef4478"/>
    <p:sldId xmlns:r="http://schemas.openxmlformats.org/officeDocument/2006/relationships" id="261" r:id="Rc7ae43a91a944c42"/>
    <p:sldId xmlns:r="http://schemas.openxmlformats.org/officeDocument/2006/relationships" id="262" r:id="Ra036f17e572b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42f2aaa354cf4" /><Relationship Type="http://schemas.openxmlformats.org/officeDocument/2006/relationships/slide" Target="/ppt/slides/slide1.xml" Id="Rc84d1ad69827482d" /><Relationship Type="http://schemas.openxmlformats.org/officeDocument/2006/relationships/slide" Target="/ppt/slides/slide2.xml" Id="Rb1f5563039714138" /><Relationship Type="http://schemas.openxmlformats.org/officeDocument/2006/relationships/slide" Target="/ppt/slides/slide3.xml" Id="R4b5f884c7abb4162" /><Relationship Type="http://schemas.openxmlformats.org/officeDocument/2006/relationships/slide" Target="/ppt/slides/slide4.xml" Id="R6e4295c767084003" /><Relationship Type="http://schemas.openxmlformats.org/officeDocument/2006/relationships/slide" Target="/ppt/slides/slide5.xml" Id="R0ac4fcdfb4ef4478" /><Relationship Type="http://schemas.openxmlformats.org/officeDocument/2006/relationships/slide" Target="/ppt/slides/slide6.xml" Id="Rc7ae43a91a944c42" /><Relationship Type="http://schemas.openxmlformats.org/officeDocument/2006/relationships/slide" Target="/ppt/slides/slide7.xml" Id="Ra036f17e572b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b8abbf0a3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320f875d7489a" /><Relationship Type="http://schemas.openxmlformats.org/officeDocument/2006/relationships/theme" Target="/ppt/slideMasters/theme/theme1.xml" Id="R03fa979439bb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320f875d7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290023e84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a82fc121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8604512a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7710b2a3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493abf3f43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65e29bdb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018952dc3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