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f0b44d5fab4e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d55e2f63dd499d"/>
  </p:sldMasterIdLst>
  <p:sldIdLst>
    <p:sldId xmlns:r="http://schemas.openxmlformats.org/officeDocument/2006/relationships" id="256" r:id="R204b03b6018d41c1"/>
    <p:sldId xmlns:r="http://schemas.openxmlformats.org/officeDocument/2006/relationships" id="257" r:id="R515fec816738432e"/>
    <p:sldId xmlns:r="http://schemas.openxmlformats.org/officeDocument/2006/relationships" id="258" r:id="R5fa4e9038a1b4774"/>
    <p:sldId xmlns:r="http://schemas.openxmlformats.org/officeDocument/2006/relationships" id="259" r:id="R7c2de7ed0b044993"/>
    <p:sldId xmlns:r="http://schemas.openxmlformats.org/officeDocument/2006/relationships" id="260" r:id="R48c993ad16224e2f"/>
    <p:sldId xmlns:r="http://schemas.openxmlformats.org/officeDocument/2006/relationships" id="261" r:id="Rb4673ce5db4f4b34"/>
    <p:sldId xmlns:r="http://schemas.openxmlformats.org/officeDocument/2006/relationships" id="262" r:id="R53df921015c741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55e2f63dd499d" /><Relationship Type="http://schemas.openxmlformats.org/officeDocument/2006/relationships/slide" Target="/ppt/slides/slide1.xml" Id="R204b03b6018d41c1" /><Relationship Type="http://schemas.openxmlformats.org/officeDocument/2006/relationships/slide" Target="/ppt/slides/slide2.xml" Id="R515fec816738432e" /><Relationship Type="http://schemas.openxmlformats.org/officeDocument/2006/relationships/slide" Target="/ppt/slides/slide3.xml" Id="R5fa4e9038a1b4774" /><Relationship Type="http://schemas.openxmlformats.org/officeDocument/2006/relationships/slide" Target="/ppt/slides/slide4.xml" Id="R7c2de7ed0b044993" /><Relationship Type="http://schemas.openxmlformats.org/officeDocument/2006/relationships/slide" Target="/ppt/slides/slide5.xml" Id="R48c993ad16224e2f" /><Relationship Type="http://schemas.openxmlformats.org/officeDocument/2006/relationships/slide" Target="/ppt/slides/slide6.xml" Id="Rb4673ce5db4f4b34" /><Relationship Type="http://schemas.openxmlformats.org/officeDocument/2006/relationships/slide" Target="/ppt/slides/slide7.xml" Id="R53df921015c741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2c99b3be0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055d865874b97" /><Relationship Type="http://schemas.openxmlformats.org/officeDocument/2006/relationships/theme" Target="/ppt/slideMasters/theme/theme1.xml" Id="Rafece5b1106041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055d865874b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f52d3886e47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00ba886d14d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e239dac2345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2b445385044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84fc00bc040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b0b7d71ea45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3d908a7e041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13 955 946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MARTINSEN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Fritzners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920 991 378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 INVEST AS</a:t>
            </a:r>
          </a:p>
        </p:txBody>
      </p:sp>
    </p:spTree>
  </p:cSld>
  <p:clrMapOvr>
    <a:masterClrMapping xmlns:a="http://schemas.openxmlformats.org/drawingml/2006/main"/>
  </p:clrMapOvr>
</p:sld>
</file>