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eae4b9df7b47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1ffc4447084a3b"/>
  </p:sldMasterIdLst>
  <p:sldIdLst>
    <p:sldId xmlns:r="http://schemas.openxmlformats.org/officeDocument/2006/relationships" id="256" r:id="R118949ba9e4441ea"/>
    <p:sldId xmlns:r="http://schemas.openxmlformats.org/officeDocument/2006/relationships" id="257" r:id="R8272e7a5a3fa4f4b"/>
    <p:sldId xmlns:r="http://schemas.openxmlformats.org/officeDocument/2006/relationships" id="258" r:id="R1ac9dae7f87c4eb2"/>
    <p:sldId xmlns:r="http://schemas.openxmlformats.org/officeDocument/2006/relationships" id="259" r:id="R2b7c85c3b75943cd"/>
    <p:sldId xmlns:r="http://schemas.openxmlformats.org/officeDocument/2006/relationships" id="260" r:id="R07ead8bbd8c74240"/>
    <p:sldId xmlns:r="http://schemas.openxmlformats.org/officeDocument/2006/relationships" id="261" r:id="R844bbc89cc0c4ef6"/>
    <p:sldId xmlns:r="http://schemas.openxmlformats.org/officeDocument/2006/relationships" id="262" r:id="Rae262191707a46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ffc4447084a3b" /><Relationship Type="http://schemas.openxmlformats.org/officeDocument/2006/relationships/slide" Target="/ppt/slides/slide1.xml" Id="R118949ba9e4441ea" /><Relationship Type="http://schemas.openxmlformats.org/officeDocument/2006/relationships/slide" Target="/ppt/slides/slide2.xml" Id="R8272e7a5a3fa4f4b" /><Relationship Type="http://schemas.openxmlformats.org/officeDocument/2006/relationships/slide" Target="/ppt/slides/slide3.xml" Id="R1ac9dae7f87c4eb2" /><Relationship Type="http://schemas.openxmlformats.org/officeDocument/2006/relationships/slide" Target="/ppt/slides/slide4.xml" Id="R2b7c85c3b75943cd" /><Relationship Type="http://schemas.openxmlformats.org/officeDocument/2006/relationships/slide" Target="/ppt/slides/slide5.xml" Id="R07ead8bbd8c74240" /><Relationship Type="http://schemas.openxmlformats.org/officeDocument/2006/relationships/slide" Target="/ppt/slides/slide6.xml" Id="R844bbc89cc0c4ef6" /><Relationship Type="http://schemas.openxmlformats.org/officeDocument/2006/relationships/slide" Target="/ppt/slides/slide7.xml" Id="Rae262191707a46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4814ea39f43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2b1a616444c5a" /><Relationship Type="http://schemas.openxmlformats.org/officeDocument/2006/relationships/theme" Target="/ppt/slideMasters/theme/theme1.xml" Id="Rc596c24f878b47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f2b1a616444c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f031e7ce14f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07fc5b32248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feedb8a6942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6e2545cde4c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9fd112a244e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b129a00254d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07de34cad42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EIKER REGNSKAPSDATA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 REGNSKAPSDATA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8 672 027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3 739 433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2 956 284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1 115 180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6 161 566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SOLVOR BOGEN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bruk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920 993 435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