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fb558dfd8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618c90aaa45d3"/>
  </p:sldMasterIdLst>
  <p:sldIdLst>
    <p:sldId xmlns:r="http://schemas.openxmlformats.org/officeDocument/2006/relationships" id="256" r:id="Re5939a241afa4514"/>
    <p:sldId xmlns:r="http://schemas.openxmlformats.org/officeDocument/2006/relationships" id="257" r:id="Re16b20f3799f4f44"/>
    <p:sldId xmlns:r="http://schemas.openxmlformats.org/officeDocument/2006/relationships" id="258" r:id="R3f4c0da66f854e12"/>
    <p:sldId xmlns:r="http://schemas.openxmlformats.org/officeDocument/2006/relationships" id="259" r:id="R38ef36a122074593"/>
    <p:sldId xmlns:r="http://schemas.openxmlformats.org/officeDocument/2006/relationships" id="260" r:id="R0cb154e914ee4fca"/>
    <p:sldId xmlns:r="http://schemas.openxmlformats.org/officeDocument/2006/relationships" id="261" r:id="Re6435c7135c04c7d"/>
    <p:sldId xmlns:r="http://schemas.openxmlformats.org/officeDocument/2006/relationships" id="262" r:id="R489aa81d4f84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618c90aaa45d3" /><Relationship Type="http://schemas.openxmlformats.org/officeDocument/2006/relationships/slide" Target="/ppt/slides/slide1.xml" Id="Re5939a241afa4514" /><Relationship Type="http://schemas.openxmlformats.org/officeDocument/2006/relationships/slide" Target="/ppt/slides/slide2.xml" Id="Re16b20f3799f4f44" /><Relationship Type="http://schemas.openxmlformats.org/officeDocument/2006/relationships/slide" Target="/ppt/slides/slide3.xml" Id="R3f4c0da66f854e12" /><Relationship Type="http://schemas.openxmlformats.org/officeDocument/2006/relationships/slide" Target="/ppt/slides/slide4.xml" Id="R38ef36a122074593" /><Relationship Type="http://schemas.openxmlformats.org/officeDocument/2006/relationships/slide" Target="/ppt/slides/slide5.xml" Id="R0cb154e914ee4fca" /><Relationship Type="http://schemas.openxmlformats.org/officeDocument/2006/relationships/slide" Target="/ppt/slides/slide6.xml" Id="Re6435c7135c04c7d" /><Relationship Type="http://schemas.openxmlformats.org/officeDocument/2006/relationships/slide" Target="/ppt/slides/slide7.xml" Id="R489aa81d4f84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f3c80115c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22b8a50144f3" /><Relationship Type="http://schemas.openxmlformats.org/officeDocument/2006/relationships/theme" Target="/ppt/slideMasters/theme/theme1.xml" Id="Raa0e9a661504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522b8a501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aee2875d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1e1714f2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99154a4f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c8cbf3e7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0d2fcefd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8b70d388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7b19f192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RR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GML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Merete Langhelle, Einerveien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87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www.bienrr.no/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RR AS</a:t>
            </a:r>
          </a:p>
        </p:txBody>
      </p:sp>
    </p:spTree>
  </p:cSld>
  <p:clrMapOvr>
    <a:masterClrMapping xmlns:a="http://schemas.openxmlformats.org/drawingml/2006/main"/>
  </p:clrMapOvr>
</p:sld>
</file>