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f7995cf9db43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0824851f254209"/>
  </p:sldMasterIdLst>
  <p:sldIdLst>
    <p:sldId xmlns:r="http://schemas.openxmlformats.org/officeDocument/2006/relationships" id="256" r:id="R9a28e407d31c4633"/>
    <p:sldId xmlns:r="http://schemas.openxmlformats.org/officeDocument/2006/relationships" id="257" r:id="R2e595e6e4b764c4b"/>
    <p:sldId xmlns:r="http://schemas.openxmlformats.org/officeDocument/2006/relationships" id="258" r:id="Re952c843df3b4920"/>
    <p:sldId xmlns:r="http://schemas.openxmlformats.org/officeDocument/2006/relationships" id="259" r:id="R4925e7350603407a"/>
    <p:sldId xmlns:r="http://schemas.openxmlformats.org/officeDocument/2006/relationships" id="260" r:id="R919e5c4e7a3c4cf2"/>
    <p:sldId xmlns:r="http://schemas.openxmlformats.org/officeDocument/2006/relationships" id="261" r:id="Rc52a08a421a04f99"/>
    <p:sldId xmlns:r="http://schemas.openxmlformats.org/officeDocument/2006/relationships" id="262" r:id="Re6f85093df5346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0824851f254209" /><Relationship Type="http://schemas.openxmlformats.org/officeDocument/2006/relationships/slide" Target="/ppt/slides/slide1.xml" Id="R9a28e407d31c4633" /><Relationship Type="http://schemas.openxmlformats.org/officeDocument/2006/relationships/slide" Target="/ppt/slides/slide2.xml" Id="R2e595e6e4b764c4b" /><Relationship Type="http://schemas.openxmlformats.org/officeDocument/2006/relationships/slide" Target="/ppt/slides/slide3.xml" Id="Re952c843df3b4920" /><Relationship Type="http://schemas.openxmlformats.org/officeDocument/2006/relationships/slide" Target="/ppt/slides/slide4.xml" Id="R4925e7350603407a" /><Relationship Type="http://schemas.openxmlformats.org/officeDocument/2006/relationships/slide" Target="/ppt/slides/slide5.xml" Id="R919e5c4e7a3c4cf2" /><Relationship Type="http://schemas.openxmlformats.org/officeDocument/2006/relationships/slide" Target="/ppt/slides/slide6.xml" Id="Rc52a08a421a04f99" /><Relationship Type="http://schemas.openxmlformats.org/officeDocument/2006/relationships/slide" Target="/ppt/slides/slide7.xml" Id="Re6f85093df5346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68a603f89148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f13b868b184d66" /><Relationship Type="http://schemas.openxmlformats.org/officeDocument/2006/relationships/theme" Target="/ppt/slideMasters/theme/theme1.xml" Id="R378f5988e2fc48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3f13b868b184d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4a76121014a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ea5b5026e49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ce272e00946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23365593a4f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564861aa8c4e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d6e32625244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804df1390403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LYCKE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LYCKE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−75 402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1 701 289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6 345 526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LYCKE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LYCKE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Mariboes gate 14F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920 998 194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LYCKE INVEST AS</a:t>
            </a:r>
          </a:p>
        </p:txBody>
      </p:sp>
    </p:spTree>
  </p:cSld>
  <p:clrMapOvr>
    <a:masterClrMapping xmlns:a="http://schemas.openxmlformats.org/drawingml/2006/main"/>
  </p:clrMapOvr>
</p:sld>
</file>