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20083204e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70a3d9dd947b4"/>
  </p:sldMasterIdLst>
  <p:sldIdLst>
    <p:sldId xmlns:r="http://schemas.openxmlformats.org/officeDocument/2006/relationships" id="256" r:id="R29c13c8562214f99"/>
    <p:sldId xmlns:r="http://schemas.openxmlformats.org/officeDocument/2006/relationships" id="257" r:id="R6de82b5cbc3d408a"/>
    <p:sldId xmlns:r="http://schemas.openxmlformats.org/officeDocument/2006/relationships" id="258" r:id="Re669930807f14c90"/>
    <p:sldId xmlns:r="http://schemas.openxmlformats.org/officeDocument/2006/relationships" id="259" r:id="Re55e6f9cde914e4c"/>
    <p:sldId xmlns:r="http://schemas.openxmlformats.org/officeDocument/2006/relationships" id="260" r:id="Rf329de80fc1f4247"/>
    <p:sldId xmlns:r="http://schemas.openxmlformats.org/officeDocument/2006/relationships" id="261" r:id="R8cbf73496e194d7c"/>
    <p:sldId xmlns:r="http://schemas.openxmlformats.org/officeDocument/2006/relationships" id="262" r:id="R2ef64a542366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70a3d9dd947b4" /><Relationship Type="http://schemas.openxmlformats.org/officeDocument/2006/relationships/slide" Target="/ppt/slides/slide1.xml" Id="R29c13c8562214f99" /><Relationship Type="http://schemas.openxmlformats.org/officeDocument/2006/relationships/slide" Target="/ppt/slides/slide2.xml" Id="R6de82b5cbc3d408a" /><Relationship Type="http://schemas.openxmlformats.org/officeDocument/2006/relationships/slide" Target="/ppt/slides/slide3.xml" Id="Re669930807f14c90" /><Relationship Type="http://schemas.openxmlformats.org/officeDocument/2006/relationships/slide" Target="/ppt/slides/slide4.xml" Id="Re55e6f9cde914e4c" /><Relationship Type="http://schemas.openxmlformats.org/officeDocument/2006/relationships/slide" Target="/ppt/slides/slide5.xml" Id="Rf329de80fc1f4247" /><Relationship Type="http://schemas.openxmlformats.org/officeDocument/2006/relationships/slide" Target="/ppt/slides/slide6.xml" Id="R8cbf73496e194d7c" /><Relationship Type="http://schemas.openxmlformats.org/officeDocument/2006/relationships/slide" Target="/ppt/slides/slide7.xml" Id="R2ef64a542366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422538668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960278f57479b" /><Relationship Type="http://schemas.openxmlformats.org/officeDocument/2006/relationships/theme" Target="/ppt/slideMasters/theme/theme1.xml" Id="Rf9a7a873c942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960278f57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559703283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aeed21a08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f5e2bed0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7a78dfa9f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88d6a6123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deb7fd809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2047ca229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KORBU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2 777 066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11 556 284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JOHN KORBU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Sporveisgata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921 005 652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KORBU INVEST AS</a:t>
            </a:r>
          </a:p>
        </p:txBody>
      </p:sp>
    </p:spTree>
  </p:cSld>
  <p:clrMapOvr>
    <a:masterClrMapping xmlns:a="http://schemas.openxmlformats.org/drawingml/2006/main"/>
  </p:clrMapOvr>
</p:sld>
</file>