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5756ce4b3e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2827a22a44483"/>
  </p:sldMasterIdLst>
  <p:sldIdLst>
    <p:sldId xmlns:r="http://schemas.openxmlformats.org/officeDocument/2006/relationships" id="256" r:id="Rf82285686ca0440c"/>
    <p:sldId xmlns:r="http://schemas.openxmlformats.org/officeDocument/2006/relationships" id="257" r:id="Rfeca0ff52c4d48c2"/>
    <p:sldId xmlns:r="http://schemas.openxmlformats.org/officeDocument/2006/relationships" id="258" r:id="R1dbe62ed3f8c4575"/>
    <p:sldId xmlns:r="http://schemas.openxmlformats.org/officeDocument/2006/relationships" id="259" r:id="Re7e732e8d3f54fc1"/>
    <p:sldId xmlns:r="http://schemas.openxmlformats.org/officeDocument/2006/relationships" id="260" r:id="R57a01b204bc74c68"/>
    <p:sldId xmlns:r="http://schemas.openxmlformats.org/officeDocument/2006/relationships" id="261" r:id="R4e1635b1b4d444ff"/>
    <p:sldId xmlns:r="http://schemas.openxmlformats.org/officeDocument/2006/relationships" id="262" r:id="R86a9aac8c69f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2827a22a44483" /><Relationship Type="http://schemas.openxmlformats.org/officeDocument/2006/relationships/slide" Target="/ppt/slides/slide1.xml" Id="Rf82285686ca0440c" /><Relationship Type="http://schemas.openxmlformats.org/officeDocument/2006/relationships/slide" Target="/ppt/slides/slide2.xml" Id="Rfeca0ff52c4d48c2" /><Relationship Type="http://schemas.openxmlformats.org/officeDocument/2006/relationships/slide" Target="/ppt/slides/slide3.xml" Id="R1dbe62ed3f8c4575" /><Relationship Type="http://schemas.openxmlformats.org/officeDocument/2006/relationships/slide" Target="/ppt/slides/slide4.xml" Id="Re7e732e8d3f54fc1" /><Relationship Type="http://schemas.openxmlformats.org/officeDocument/2006/relationships/slide" Target="/ppt/slides/slide5.xml" Id="R57a01b204bc74c68" /><Relationship Type="http://schemas.openxmlformats.org/officeDocument/2006/relationships/slide" Target="/ppt/slides/slide6.xml" Id="R4e1635b1b4d444ff" /><Relationship Type="http://schemas.openxmlformats.org/officeDocument/2006/relationships/slide" Target="/ppt/slides/slide7.xml" Id="R86a9aac8c69f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ac6fda626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93a3676346cf" /><Relationship Type="http://schemas.openxmlformats.org/officeDocument/2006/relationships/theme" Target="/ppt/slideMasters/theme/theme1.xml" Id="Re89961dc24f649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793a36763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211655212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570dbbc56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78b55014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301704f57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96270e554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8d31fea8b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a61e2c6e4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 REINGJØRINGSBYRÅ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REINGJØRINGSBYRÅ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 REINGJØRINGSBYRÅ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REINGJØRINGSBYRÅ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REINGJØRINGSBYRÅ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REINGJØRINGSBYRÅ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5 174 262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REINGJØRINGSBYRÅ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MATHILDE BERDAL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MAGNE DALUM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REINGJØRINGSBYRÅ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3G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921 025 203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REINGJØRINGSBYRÅ AS</a:t>
            </a:r>
          </a:p>
        </p:txBody>
      </p:sp>
    </p:spTree>
  </p:cSld>
  <p:clrMapOvr>
    <a:masterClrMapping xmlns:a="http://schemas.openxmlformats.org/drawingml/2006/main"/>
  </p:clrMapOvr>
</p:sld>
</file>