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3d64efdd3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038f5f6444e8e"/>
  </p:sldMasterIdLst>
  <p:sldIdLst>
    <p:sldId xmlns:r="http://schemas.openxmlformats.org/officeDocument/2006/relationships" id="256" r:id="Rc90ec61c71f54098"/>
    <p:sldId xmlns:r="http://schemas.openxmlformats.org/officeDocument/2006/relationships" id="257" r:id="R7035ed12d71a4a31"/>
    <p:sldId xmlns:r="http://schemas.openxmlformats.org/officeDocument/2006/relationships" id="258" r:id="Rd09cb21d68624285"/>
    <p:sldId xmlns:r="http://schemas.openxmlformats.org/officeDocument/2006/relationships" id="259" r:id="Rbf3b8e6e0f1a45c0"/>
    <p:sldId xmlns:r="http://schemas.openxmlformats.org/officeDocument/2006/relationships" id="260" r:id="R356faf3f8fe049bf"/>
    <p:sldId xmlns:r="http://schemas.openxmlformats.org/officeDocument/2006/relationships" id="261" r:id="R22c6e9560cb34cbe"/>
    <p:sldId xmlns:r="http://schemas.openxmlformats.org/officeDocument/2006/relationships" id="262" r:id="Rc5d6caf91f47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038f5f6444e8e" /><Relationship Type="http://schemas.openxmlformats.org/officeDocument/2006/relationships/slide" Target="/ppt/slides/slide1.xml" Id="Rc90ec61c71f54098" /><Relationship Type="http://schemas.openxmlformats.org/officeDocument/2006/relationships/slide" Target="/ppt/slides/slide2.xml" Id="R7035ed12d71a4a31" /><Relationship Type="http://schemas.openxmlformats.org/officeDocument/2006/relationships/slide" Target="/ppt/slides/slide3.xml" Id="Rd09cb21d68624285" /><Relationship Type="http://schemas.openxmlformats.org/officeDocument/2006/relationships/slide" Target="/ppt/slides/slide4.xml" Id="Rbf3b8e6e0f1a45c0" /><Relationship Type="http://schemas.openxmlformats.org/officeDocument/2006/relationships/slide" Target="/ppt/slides/slide5.xml" Id="R356faf3f8fe049bf" /><Relationship Type="http://schemas.openxmlformats.org/officeDocument/2006/relationships/slide" Target="/ppt/slides/slide6.xml" Id="R22c6e9560cb34cbe" /><Relationship Type="http://schemas.openxmlformats.org/officeDocument/2006/relationships/slide" Target="/ppt/slides/slide7.xml" Id="Rc5d6caf91f47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ee7603ca3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fd97f6b64398" /><Relationship Type="http://schemas.openxmlformats.org/officeDocument/2006/relationships/theme" Target="/ppt/slideMasters/theme/theme1.xml" Id="Rac3e0152ceaa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dfd97f6b6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edfb663a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773fb4d5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66c71183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57a6c0dff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a8f7db9e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ae259f0c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6460a7706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IVERSEN DATA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DATA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65 807 292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68 561 349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TORE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Torneroseveien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921 045 034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