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557e8f99b840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26f33a48d24a71"/>
  </p:sldMasterIdLst>
  <p:sldIdLst>
    <p:sldId xmlns:r="http://schemas.openxmlformats.org/officeDocument/2006/relationships" id="256" r:id="Re36301608638494d"/>
    <p:sldId xmlns:r="http://schemas.openxmlformats.org/officeDocument/2006/relationships" id="257" r:id="Re393e273b73e4d32"/>
    <p:sldId xmlns:r="http://schemas.openxmlformats.org/officeDocument/2006/relationships" id="258" r:id="R8b600221c9bb4faf"/>
    <p:sldId xmlns:r="http://schemas.openxmlformats.org/officeDocument/2006/relationships" id="259" r:id="R7216bce5a6ce4307"/>
    <p:sldId xmlns:r="http://schemas.openxmlformats.org/officeDocument/2006/relationships" id="260" r:id="R9471b440ba49405f"/>
    <p:sldId xmlns:r="http://schemas.openxmlformats.org/officeDocument/2006/relationships" id="261" r:id="R85f79eea8f1e4cd5"/>
    <p:sldId xmlns:r="http://schemas.openxmlformats.org/officeDocument/2006/relationships" id="262" r:id="Rd1537d24d2f64a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26f33a48d24a71" /><Relationship Type="http://schemas.openxmlformats.org/officeDocument/2006/relationships/slide" Target="/ppt/slides/slide1.xml" Id="Re36301608638494d" /><Relationship Type="http://schemas.openxmlformats.org/officeDocument/2006/relationships/slide" Target="/ppt/slides/slide2.xml" Id="Re393e273b73e4d32" /><Relationship Type="http://schemas.openxmlformats.org/officeDocument/2006/relationships/slide" Target="/ppt/slides/slide3.xml" Id="R8b600221c9bb4faf" /><Relationship Type="http://schemas.openxmlformats.org/officeDocument/2006/relationships/slide" Target="/ppt/slides/slide4.xml" Id="R7216bce5a6ce4307" /><Relationship Type="http://schemas.openxmlformats.org/officeDocument/2006/relationships/slide" Target="/ppt/slides/slide5.xml" Id="R9471b440ba49405f" /><Relationship Type="http://schemas.openxmlformats.org/officeDocument/2006/relationships/slide" Target="/ppt/slides/slide6.xml" Id="R85f79eea8f1e4cd5" /><Relationship Type="http://schemas.openxmlformats.org/officeDocument/2006/relationships/slide" Target="/ppt/slides/slide7.xml" Id="Rd1537d24d2f64a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d6ec40f9d54e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fea46b22347c3" /><Relationship Type="http://schemas.openxmlformats.org/officeDocument/2006/relationships/theme" Target="/ppt/slideMasters/theme/theme1.xml" Id="R1df85221400d49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dfea46b22347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3e1dc1aec4b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e95cb6cb949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8b3b921ff44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6c64871364a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9ce83f27e4a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c9f7935d246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22c955d7c44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 SIMPLE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SIMPLE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 SIMPLE AS ble etablert [år] og holder til i Krokstadelva.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SIMPLE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SIMPLE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SIMPLE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705 866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647 753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4 254 265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SIMPLE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 FORCE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SIMPLE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Lunaveien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921 056 540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SIMPLE AS</a:t>
            </a:r>
          </a:p>
        </p:txBody>
      </p:sp>
    </p:spTree>
  </p:cSld>
  <p:clrMapOvr>
    <a:masterClrMapping xmlns:a="http://schemas.openxmlformats.org/drawingml/2006/main"/>
  </p:clrMapOvr>
</p:sld>
</file>