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45616e23b64f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ba2ee7c99a423f"/>
  </p:sldMasterIdLst>
  <p:sldIdLst>
    <p:sldId xmlns:r="http://schemas.openxmlformats.org/officeDocument/2006/relationships" id="256" r:id="Rd156816dd8724aa7"/>
    <p:sldId xmlns:r="http://schemas.openxmlformats.org/officeDocument/2006/relationships" id="257" r:id="R8c4394129712420f"/>
    <p:sldId xmlns:r="http://schemas.openxmlformats.org/officeDocument/2006/relationships" id="258" r:id="R5457e540b5404151"/>
    <p:sldId xmlns:r="http://schemas.openxmlformats.org/officeDocument/2006/relationships" id="259" r:id="Rcaf5df4843434e6a"/>
    <p:sldId xmlns:r="http://schemas.openxmlformats.org/officeDocument/2006/relationships" id="260" r:id="R71025524862449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ba2ee7c99a423f" /><Relationship Type="http://schemas.openxmlformats.org/officeDocument/2006/relationships/slide" Target="/ppt/slides/slide1.xml" Id="Rd156816dd8724aa7" /><Relationship Type="http://schemas.openxmlformats.org/officeDocument/2006/relationships/slide" Target="/ppt/slides/slide2.xml" Id="R8c4394129712420f" /><Relationship Type="http://schemas.openxmlformats.org/officeDocument/2006/relationships/slide" Target="/ppt/slides/slide3.xml" Id="R5457e540b5404151" /><Relationship Type="http://schemas.openxmlformats.org/officeDocument/2006/relationships/slide" Target="/ppt/slides/slide4.xml" Id="Rcaf5df4843434e6a" /><Relationship Type="http://schemas.openxmlformats.org/officeDocument/2006/relationships/slide" Target="/ppt/slides/slide5.xml" Id="R71025524862449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1340e7980f41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0ee52873d41d0" /><Relationship Type="http://schemas.openxmlformats.org/officeDocument/2006/relationships/theme" Target="/ppt/slideMasters/theme/theme1.xml" Id="R098e6f6d344843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90ee52873d41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ecdbd26e240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040dab6a14c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65b7b796449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394f15c744a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0e1b1002341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LINDESNES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LINDESNES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LINDESNES KOMMUNE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LINDESNES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LINDESNES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LINDESNES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Ytre Sandgate 25A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4514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25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post@lindesnes.kommune.no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www.lindesnes.kommune.no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921 060 440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LINDESNES KOMMUNE</a:t>
            </a:r>
          </a:p>
        </p:txBody>
      </p:sp>
    </p:spTree>
  </p:cSld>
  <p:clrMapOvr>
    <a:masterClrMapping xmlns:a="http://schemas.openxmlformats.org/drawingml/2006/main"/>
  </p:clrMapOvr>
</p:sld>
</file>