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85377c30c64b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d1a26b5413045a8"/>
  </p:sldMasterIdLst>
  <p:sldIdLst>
    <p:sldId xmlns:r="http://schemas.openxmlformats.org/officeDocument/2006/relationships" id="256" r:id="Ra591b36f0fab48df"/>
    <p:sldId xmlns:r="http://schemas.openxmlformats.org/officeDocument/2006/relationships" id="257" r:id="R8df8c474ee944c34"/>
    <p:sldId xmlns:r="http://schemas.openxmlformats.org/officeDocument/2006/relationships" id="258" r:id="R69121a5980084e6b"/>
    <p:sldId xmlns:r="http://schemas.openxmlformats.org/officeDocument/2006/relationships" id="259" r:id="R7a47b7122fda44d2"/>
    <p:sldId xmlns:r="http://schemas.openxmlformats.org/officeDocument/2006/relationships" id="260" r:id="R215f83cf4dab4f0a"/>
    <p:sldId xmlns:r="http://schemas.openxmlformats.org/officeDocument/2006/relationships" id="261" r:id="Rf0138525889348b4"/>
    <p:sldId xmlns:r="http://schemas.openxmlformats.org/officeDocument/2006/relationships" id="262" r:id="R8172396fbf2c441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1a26b5413045a8" /><Relationship Type="http://schemas.openxmlformats.org/officeDocument/2006/relationships/slide" Target="/ppt/slides/slide1.xml" Id="Ra591b36f0fab48df" /><Relationship Type="http://schemas.openxmlformats.org/officeDocument/2006/relationships/slide" Target="/ppt/slides/slide2.xml" Id="R8df8c474ee944c34" /><Relationship Type="http://schemas.openxmlformats.org/officeDocument/2006/relationships/slide" Target="/ppt/slides/slide3.xml" Id="R69121a5980084e6b" /><Relationship Type="http://schemas.openxmlformats.org/officeDocument/2006/relationships/slide" Target="/ppt/slides/slide4.xml" Id="R7a47b7122fda44d2" /><Relationship Type="http://schemas.openxmlformats.org/officeDocument/2006/relationships/slide" Target="/ppt/slides/slide5.xml" Id="R215f83cf4dab4f0a" /><Relationship Type="http://schemas.openxmlformats.org/officeDocument/2006/relationships/slide" Target="/ppt/slides/slide6.xml" Id="Rf0138525889348b4" /><Relationship Type="http://schemas.openxmlformats.org/officeDocument/2006/relationships/slide" Target="/ppt/slides/slide7.xml" Id="R8172396fbf2c441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242fbaa76245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01cada09fd49c2" /><Relationship Type="http://schemas.openxmlformats.org/officeDocument/2006/relationships/theme" Target="/ppt/slideMasters/theme/theme1.xml" Id="R958ae1deebd349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e01cada09fd49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fe504735604e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570356dcb48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44c58f67f04af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84cacd1f58437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f203f77df647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0724ef7fe42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b9357c727449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BOOKMAN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BOOKMAN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BOOKMAN AS ble etablert [år] og holder til i Kråkerøy.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BOOKMAN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BOOKMAN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BOOKMAN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73 200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57 479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1 666 249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4 711 368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4 768 113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BOOKMAN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TRYGVE LERVIK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BOOKMAN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Flintveien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1672 Kråkerøy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921 064 500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BOOKMAN AS</a:t>
            </a:r>
          </a:p>
        </p:txBody>
      </p:sp>
    </p:spTree>
  </p:cSld>
  <p:clrMapOvr>
    <a:masterClrMapping xmlns:a="http://schemas.openxmlformats.org/drawingml/2006/main"/>
  </p:clrMapOvr>
</p:sld>
</file>