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cbc7d95fed43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9846ac88ed48a3"/>
  </p:sldMasterIdLst>
  <p:sldIdLst>
    <p:sldId xmlns:r="http://schemas.openxmlformats.org/officeDocument/2006/relationships" id="256" r:id="Rfd74e15f6493417d"/>
    <p:sldId xmlns:r="http://schemas.openxmlformats.org/officeDocument/2006/relationships" id="257" r:id="Rb32b30709e3d4a2f"/>
    <p:sldId xmlns:r="http://schemas.openxmlformats.org/officeDocument/2006/relationships" id="258" r:id="R277db7262d574322"/>
    <p:sldId xmlns:r="http://schemas.openxmlformats.org/officeDocument/2006/relationships" id="259" r:id="Rd84a810978ce449e"/>
    <p:sldId xmlns:r="http://schemas.openxmlformats.org/officeDocument/2006/relationships" id="260" r:id="R75ae7d5283f04611"/>
    <p:sldId xmlns:r="http://schemas.openxmlformats.org/officeDocument/2006/relationships" id="261" r:id="R3f1b5cd2d9fb4dd7"/>
    <p:sldId xmlns:r="http://schemas.openxmlformats.org/officeDocument/2006/relationships" id="262" r:id="Rb13bb9d677fc45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9846ac88ed48a3" /><Relationship Type="http://schemas.openxmlformats.org/officeDocument/2006/relationships/slide" Target="/ppt/slides/slide1.xml" Id="Rfd74e15f6493417d" /><Relationship Type="http://schemas.openxmlformats.org/officeDocument/2006/relationships/slide" Target="/ppt/slides/slide2.xml" Id="Rb32b30709e3d4a2f" /><Relationship Type="http://schemas.openxmlformats.org/officeDocument/2006/relationships/slide" Target="/ppt/slides/slide3.xml" Id="R277db7262d574322" /><Relationship Type="http://schemas.openxmlformats.org/officeDocument/2006/relationships/slide" Target="/ppt/slides/slide4.xml" Id="Rd84a810978ce449e" /><Relationship Type="http://schemas.openxmlformats.org/officeDocument/2006/relationships/slide" Target="/ppt/slides/slide5.xml" Id="R75ae7d5283f04611" /><Relationship Type="http://schemas.openxmlformats.org/officeDocument/2006/relationships/slide" Target="/ppt/slides/slide6.xml" Id="R3f1b5cd2d9fb4dd7" /><Relationship Type="http://schemas.openxmlformats.org/officeDocument/2006/relationships/slide" Target="/ppt/slides/slide7.xml" Id="Rb13bb9d677fc45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8ae512683040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04197e5f343b8" /><Relationship Type="http://schemas.openxmlformats.org/officeDocument/2006/relationships/theme" Target="/ppt/slideMasters/theme/theme1.xml" Id="R55b4229acee24e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804197e5f343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ff7fc450740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a658ba62440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41adba9dd40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e12a54b074c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4557dcc9043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37fa68c5247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af6b16d4543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GRIPOM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GRIPOM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GRIPOM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GRIPOM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GRIPOM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GRIPOM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513 717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513 717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GRIPOM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MÆHLUM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GRIPOM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Arne Mæhlum, Lunden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0598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921 075 286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GRIPOM AS</a:t>
            </a:r>
          </a:p>
        </p:txBody>
      </p:sp>
    </p:spTree>
  </p:cSld>
  <p:clrMapOvr>
    <a:masterClrMapping xmlns:a="http://schemas.openxmlformats.org/drawingml/2006/main"/>
  </p:clrMapOvr>
</p:sld>
</file>