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7c67e42e7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b467942794651"/>
  </p:sldMasterIdLst>
  <p:sldIdLst>
    <p:sldId xmlns:r="http://schemas.openxmlformats.org/officeDocument/2006/relationships" id="256" r:id="R9022a26900b445b5"/>
    <p:sldId xmlns:r="http://schemas.openxmlformats.org/officeDocument/2006/relationships" id="257" r:id="R64161babfb924ad8"/>
    <p:sldId xmlns:r="http://schemas.openxmlformats.org/officeDocument/2006/relationships" id="258" r:id="R62a1602e384240fa"/>
    <p:sldId xmlns:r="http://schemas.openxmlformats.org/officeDocument/2006/relationships" id="259" r:id="R36b373996bfe4382"/>
    <p:sldId xmlns:r="http://schemas.openxmlformats.org/officeDocument/2006/relationships" id="260" r:id="R6cb48495ae974e85"/>
    <p:sldId xmlns:r="http://schemas.openxmlformats.org/officeDocument/2006/relationships" id="261" r:id="Rac5a0920803443d1"/>
    <p:sldId xmlns:r="http://schemas.openxmlformats.org/officeDocument/2006/relationships" id="262" r:id="R1d852cdb4d50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b467942794651" /><Relationship Type="http://schemas.openxmlformats.org/officeDocument/2006/relationships/slide" Target="/ppt/slides/slide1.xml" Id="R9022a26900b445b5" /><Relationship Type="http://schemas.openxmlformats.org/officeDocument/2006/relationships/slide" Target="/ppt/slides/slide2.xml" Id="R64161babfb924ad8" /><Relationship Type="http://schemas.openxmlformats.org/officeDocument/2006/relationships/slide" Target="/ppt/slides/slide3.xml" Id="R62a1602e384240fa" /><Relationship Type="http://schemas.openxmlformats.org/officeDocument/2006/relationships/slide" Target="/ppt/slides/slide4.xml" Id="R36b373996bfe4382" /><Relationship Type="http://schemas.openxmlformats.org/officeDocument/2006/relationships/slide" Target="/ppt/slides/slide5.xml" Id="R6cb48495ae974e85" /><Relationship Type="http://schemas.openxmlformats.org/officeDocument/2006/relationships/slide" Target="/ppt/slides/slide6.xml" Id="Rac5a0920803443d1" /><Relationship Type="http://schemas.openxmlformats.org/officeDocument/2006/relationships/slide" Target="/ppt/slides/slide7.xml" Id="R1d852cdb4d50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5b3d2ca6a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375924564844" /><Relationship Type="http://schemas.openxmlformats.org/officeDocument/2006/relationships/theme" Target="/ppt/slideMasters/theme/theme1.xml" Id="R047ba8e8f94f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137592456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e791f73c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5c2e9e888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679fa2e8a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60a34a4fc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1377d90f4d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d36e2a5f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70ec22dc7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