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43878e6e6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69e1d3dd7e4366"/>
  </p:sldMasterIdLst>
  <p:sldIdLst>
    <p:sldId xmlns:r="http://schemas.openxmlformats.org/officeDocument/2006/relationships" id="256" r:id="R55085e7e755c4f07"/>
    <p:sldId xmlns:r="http://schemas.openxmlformats.org/officeDocument/2006/relationships" id="257" r:id="Rc95c9a4e51db459f"/>
    <p:sldId xmlns:r="http://schemas.openxmlformats.org/officeDocument/2006/relationships" id="258" r:id="Rad9435b8e6724980"/>
    <p:sldId xmlns:r="http://schemas.openxmlformats.org/officeDocument/2006/relationships" id="259" r:id="R033920d70cf94079"/>
    <p:sldId xmlns:r="http://schemas.openxmlformats.org/officeDocument/2006/relationships" id="260" r:id="R57ca00d72c224a17"/>
    <p:sldId xmlns:r="http://schemas.openxmlformats.org/officeDocument/2006/relationships" id="261" r:id="Ra0bcfcaca7be408c"/>
    <p:sldId xmlns:r="http://schemas.openxmlformats.org/officeDocument/2006/relationships" id="262" r:id="R3df439a7aaf4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9e1d3dd7e4366" /><Relationship Type="http://schemas.openxmlformats.org/officeDocument/2006/relationships/slide" Target="/ppt/slides/slide1.xml" Id="R55085e7e755c4f07" /><Relationship Type="http://schemas.openxmlformats.org/officeDocument/2006/relationships/slide" Target="/ppt/slides/slide2.xml" Id="Rc95c9a4e51db459f" /><Relationship Type="http://schemas.openxmlformats.org/officeDocument/2006/relationships/slide" Target="/ppt/slides/slide3.xml" Id="Rad9435b8e6724980" /><Relationship Type="http://schemas.openxmlformats.org/officeDocument/2006/relationships/slide" Target="/ppt/slides/slide4.xml" Id="R033920d70cf94079" /><Relationship Type="http://schemas.openxmlformats.org/officeDocument/2006/relationships/slide" Target="/ppt/slides/slide5.xml" Id="R57ca00d72c224a17" /><Relationship Type="http://schemas.openxmlformats.org/officeDocument/2006/relationships/slide" Target="/ppt/slides/slide6.xml" Id="Ra0bcfcaca7be408c" /><Relationship Type="http://schemas.openxmlformats.org/officeDocument/2006/relationships/slide" Target="/ppt/slides/slide7.xml" Id="R3df439a7aaf4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1c3ba89d945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6698047bc47e5" /><Relationship Type="http://schemas.openxmlformats.org/officeDocument/2006/relationships/theme" Target="/ppt/slideMasters/theme/theme1.xml" Id="Rbe6bbc0e07b243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6698047bc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0d1faa819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986cffaf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9f0879924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ec8c7f25e4c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ac0145d8c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ebe2bb71c47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3bef80c1c4f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LST REVISJON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3 966 573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