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2b94b63d1e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9c706a3fc46d0"/>
  </p:sldMasterIdLst>
  <p:sldIdLst>
    <p:sldId xmlns:r="http://schemas.openxmlformats.org/officeDocument/2006/relationships" id="256" r:id="Ra4dfab39dcaa4c0a"/>
    <p:sldId xmlns:r="http://schemas.openxmlformats.org/officeDocument/2006/relationships" id="257" r:id="R7c5fc6568ea045d9"/>
    <p:sldId xmlns:r="http://schemas.openxmlformats.org/officeDocument/2006/relationships" id="258" r:id="R2537b3fa87c1445e"/>
    <p:sldId xmlns:r="http://schemas.openxmlformats.org/officeDocument/2006/relationships" id="259" r:id="Reeeeefc560a84cc1"/>
    <p:sldId xmlns:r="http://schemas.openxmlformats.org/officeDocument/2006/relationships" id="260" r:id="Ra18bc62d15194389"/>
    <p:sldId xmlns:r="http://schemas.openxmlformats.org/officeDocument/2006/relationships" id="261" r:id="Rcb59ebed8e724b8c"/>
    <p:sldId xmlns:r="http://schemas.openxmlformats.org/officeDocument/2006/relationships" id="262" r:id="R3d172f66b272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9c706a3fc46d0" /><Relationship Type="http://schemas.openxmlformats.org/officeDocument/2006/relationships/slide" Target="/ppt/slides/slide1.xml" Id="Ra4dfab39dcaa4c0a" /><Relationship Type="http://schemas.openxmlformats.org/officeDocument/2006/relationships/slide" Target="/ppt/slides/slide2.xml" Id="R7c5fc6568ea045d9" /><Relationship Type="http://schemas.openxmlformats.org/officeDocument/2006/relationships/slide" Target="/ppt/slides/slide3.xml" Id="R2537b3fa87c1445e" /><Relationship Type="http://schemas.openxmlformats.org/officeDocument/2006/relationships/slide" Target="/ppt/slides/slide4.xml" Id="Reeeeefc560a84cc1" /><Relationship Type="http://schemas.openxmlformats.org/officeDocument/2006/relationships/slide" Target="/ppt/slides/slide5.xml" Id="Ra18bc62d15194389" /><Relationship Type="http://schemas.openxmlformats.org/officeDocument/2006/relationships/slide" Target="/ppt/slides/slide6.xml" Id="Rcb59ebed8e724b8c" /><Relationship Type="http://schemas.openxmlformats.org/officeDocument/2006/relationships/slide" Target="/ppt/slides/slide7.xml" Id="R3d172f66b272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0c4000341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cc25853184f1a" /><Relationship Type="http://schemas.openxmlformats.org/officeDocument/2006/relationships/theme" Target="/ppt/slideMasters/theme/theme1.xml" Id="R4fb6e09b5f17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8cc25853184f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7d6f06ddf46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ebd88f51b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ecdaeee3943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f4ffc8af841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64aa4eec8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73e3921874a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efeba6dfc49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TRULS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29 922 602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132 211 290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137 821 510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HOLTHE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Nordraaks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921 089 155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INVEST AS</a:t>
            </a:r>
          </a:p>
        </p:txBody>
      </p:sp>
    </p:spTree>
  </p:cSld>
  <p:clrMapOvr>
    <a:masterClrMapping xmlns:a="http://schemas.openxmlformats.org/drawingml/2006/main"/>
  </p:clrMapOvr>
</p:sld>
</file>