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f419dec1b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b1cc5c376041c2"/>
  </p:sldMasterIdLst>
  <p:sldIdLst>
    <p:sldId xmlns:r="http://schemas.openxmlformats.org/officeDocument/2006/relationships" id="256" r:id="R5970766acc064b59"/>
    <p:sldId xmlns:r="http://schemas.openxmlformats.org/officeDocument/2006/relationships" id="257" r:id="Rd26975f00d424086"/>
    <p:sldId xmlns:r="http://schemas.openxmlformats.org/officeDocument/2006/relationships" id="258" r:id="R36135c74c6c842d3"/>
    <p:sldId xmlns:r="http://schemas.openxmlformats.org/officeDocument/2006/relationships" id="259" r:id="R62cce173bb3e4059"/>
    <p:sldId xmlns:r="http://schemas.openxmlformats.org/officeDocument/2006/relationships" id="260" r:id="Rd1ad821adaed495f"/>
    <p:sldId xmlns:r="http://schemas.openxmlformats.org/officeDocument/2006/relationships" id="261" r:id="R99e3c692344e4d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1cc5c376041c2" /><Relationship Type="http://schemas.openxmlformats.org/officeDocument/2006/relationships/slide" Target="/ppt/slides/slide1.xml" Id="R5970766acc064b59" /><Relationship Type="http://schemas.openxmlformats.org/officeDocument/2006/relationships/slide" Target="/ppt/slides/slide2.xml" Id="Rd26975f00d424086" /><Relationship Type="http://schemas.openxmlformats.org/officeDocument/2006/relationships/slide" Target="/ppt/slides/slide3.xml" Id="R36135c74c6c842d3" /><Relationship Type="http://schemas.openxmlformats.org/officeDocument/2006/relationships/slide" Target="/ppt/slides/slide4.xml" Id="R62cce173bb3e4059" /><Relationship Type="http://schemas.openxmlformats.org/officeDocument/2006/relationships/slide" Target="/ppt/slides/slide5.xml" Id="Rd1ad821adaed495f" /><Relationship Type="http://schemas.openxmlformats.org/officeDocument/2006/relationships/slide" Target="/ppt/slides/slide6.xml" Id="R99e3c692344e4d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750d8e8ba44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5d0593c724b72" /><Relationship Type="http://schemas.openxmlformats.org/officeDocument/2006/relationships/theme" Target="/ppt/slideMasters/theme/theme1.xml" Id="R12120dc47d384a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15d0593c724b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aff8366c747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a6b1371c149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7aba5647444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14e28745943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480ab8b6f4e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950bd9af341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VERKSGATEN 24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Vigelands vei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janolav@skagenkaien.no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retailstavanger.no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921 101 244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VERKSGATEN 24 AS</a:t>
            </a:r>
          </a:p>
        </p:txBody>
      </p:sp>
    </p:spTree>
  </p:cSld>
  <p:clrMapOvr>
    <a:masterClrMapping xmlns:a="http://schemas.openxmlformats.org/drawingml/2006/main"/>
  </p:clrMapOvr>
</p:sld>
</file>