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ea820deac74a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995f52dcae429b"/>
  </p:sldMasterIdLst>
  <p:sldIdLst>
    <p:sldId xmlns:r="http://schemas.openxmlformats.org/officeDocument/2006/relationships" id="256" r:id="R99f20c7b46674ef3"/>
    <p:sldId xmlns:r="http://schemas.openxmlformats.org/officeDocument/2006/relationships" id="257" r:id="R7bb6263365be4d76"/>
    <p:sldId xmlns:r="http://schemas.openxmlformats.org/officeDocument/2006/relationships" id="258" r:id="R63df20d0de584ca6"/>
    <p:sldId xmlns:r="http://schemas.openxmlformats.org/officeDocument/2006/relationships" id="259" r:id="Rb401173bb7c34025"/>
    <p:sldId xmlns:r="http://schemas.openxmlformats.org/officeDocument/2006/relationships" id="260" r:id="R5a3ae0be2ad548b1"/>
    <p:sldId xmlns:r="http://schemas.openxmlformats.org/officeDocument/2006/relationships" id="261" r:id="Re65a07a10f294f34"/>
    <p:sldId xmlns:r="http://schemas.openxmlformats.org/officeDocument/2006/relationships" id="262" r:id="R458a64eaf70b45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995f52dcae429b" /><Relationship Type="http://schemas.openxmlformats.org/officeDocument/2006/relationships/slide" Target="/ppt/slides/slide1.xml" Id="R99f20c7b46674ef3" /><Relationship Type="http://schemas.openxmlformats.org/officeDocument/2006/relationships/slide" Target="/ppt/slides/slide2.xml" Id="R7bb6263365be4d76" /><Relationship Type="http://schemas.openxmlformats.org/officeDocument/2006/relationships/slide" Target="/ppt/slides/slide3.xml" Id="R63df20d0de584ca6" /><Relationship Type="http://schemas.openxmlformats.org/officeDocument/2006/relationships/slide" Target="/ppt/slides/slide4.xml" Id="Rb401173bb7c34025" /><Relationship Type="http://schemas.openxmlformats.org/officeDocument/2006/relationships/slide" Target="/ppt/slides/slide5.xml" Id="R5a3ae0be2ad548b1" /><Relationship Type="http://schemas.openxmlformats.org/officeDocument/2006/relationships/slide" Target="/ppt/slides/slide6.xml" Id="Re65a07a10f294f34" /><Relationship Type="http://schemas.openxmlformats.org/officeDocument/2006/relationships/slide" Target="/ppt/slides/slide7.xml" Id="R458a64eaf70b45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9cf4d9fc4a41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b2f9c20954cf5" /><Relationship Type="http://schemas.openxmlformats.org/officeDocument/2006/relationships/theme" Target="/ppt/slideMasters/theme/theme1.xml" Id="Rb28fd2b3d85b4f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db2f9c20954c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1b3bb26ce4c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a822266f640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2cc419d3a44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c1987ffd245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7b237befa4a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f7890ce3b4a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58db747da40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VERKSGATEN 24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VERKSGATEN 24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VERKSGATEN 24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VERKSGATEN 24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VERKSGATEN 24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VERKSGATEN 24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6 193 994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3 916 005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2 544 063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3 391 878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47 603 129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VERKSGATEN 24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EIENDOM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VERKSGATEN 24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janolav@skagenkaien.no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retailstavanger.no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921 101 244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VERKSGATEN 24 AS</a:t>
            </a:r>
          </a:p>
        </p:txBody>
      </p:sp>
    </p:spTree>
  </p:cSld>
  <p:clrMapOvr>
    <a:masterClrMapping xmlns:a="http://schemas.openxmlformats.org/drawingml/2006/main"/>
  </p:clrMapOvr>
</p:sld>
</file>