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a4212e570e45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05d6747f9c4d35"/>
  </p:sldMasterIdLst>
  <p:sldIdLst>
    <p:sldId xmlns:r="http://schemas.openxmlformats.org/officeDocument/2006/relationships" id="256" r:id="R5ba74faef3e84891"/>
    <p:sldId xmlns:r="http://schemas.openxmlformats.org/officeDocument/2006/relationships" id="257" r:id="R772fbee837bd41f7"/>
    <p:sldId xmlns:r="http://schemas.openxmlformats.org/officeDocument/2006/relationships" id="258" r:id="R5b999935af0f4b72"/>
    <p:sldId xmlns:r="http://schemas.openxmlformats.org/officeDocument/2006/relationships" id="259" r:id="Rdbe4fb83ee70490a"/>
    <p:sldId xmlns:r="http://schemas.openxmlformats.org/officeDocument/2006/relationships" id="260" r:id="R4e7ddcd5d7a34b20"/>
    <p:sldId xmlns:r="http://schemas.openxmlformats.org/officeDocument/2006/relationships" id="261" r:id="Rbcad66f493784647"/>
    <p:sldId xmlns:r="http://schemas.openxmlformats.org/officeDocument/2006/relationships" id="262" r:id="R2f0ccd7031584f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5d6747f9c4d35" /><Relationship Type="http://schemas.openxmlformats.org/officeDocument/2006/relationships/slide" Target="/ppt/slides/slide1.xml" Id="R5ba74faef3e84891" /><Relationship Type="http://schemas.openxmlformats.org/officeDocument/2006/relationships/slide" Target="/ppt/slides/slide2.xml" Id="R772fbee837bd41f7" /><Relationship Type="http://schemas.openxmlformats.org/officeDocument/2006/relationships/slide" Target="/ppt/slides/slide3.xml" Id="R5b999935af0f4b72" /><Relationship Type="http://schemas.openxmlformats.org/officeDocument/2006/relationships/slide" Target="/ppt/slides/slide4.xml" Id="Rdbe4fb83ee70490a" /><Relationship Type="http://schemas.openxmlformats.org/officeDocument/2006/relationships/slide" Target="/ppt/slides/slide5.xml" Id="R4e7ddcd5d7a34b20" /><Relationship Type="http://schemas.openxmlformats.org/officeDocument/2006/relationships/slide" Target="/ppt/slides/slide6.xml" Id="Rbcad66f493784647" /><Relationship Type="http://schemas.openxmlformats.org/officeDocument/2006/relationships/slide" Target="/ppt/slides/slide7.xml" Id="R2f0ccd7031584f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580d30a0f44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56c6ec86343e7" /><Relationship Type="http://schemas.openxmlformats.org/officeDocument/2006/relationships/theme" Target="/ppt/slideMasters/theme/theme1.xml" Id="R5a230262bc534a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f56c6ec86343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31586d58043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a4dbe08fc4d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745ac1e1c48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79b72dae43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205c8233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38d0d0d20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076522839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OAL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1 614 652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LYNG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Slåttelivegen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921 104 464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