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47021d98b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b6b8d85db4de5"/>
  </p:sldMasterIdLst>
  <p:sldIdLst>
    <p:sldId xmlns:r="http://schemas.openxmlformats.org/officeDocument/2006/relationships" id="256" r:id="R62cc8a885d294d43"/>
    <p:sldId xmlns:r="http://schemas.openxmlformats.org/officeDocument/2006/relationships" id="257" r:id="R36c98469463f41eb"/>
    <p:sldId xmlns:r="http://schemas.openxmlformats.org/officeDocument/2006/relationships" id="258" r:id="R1bfbbaad16924144"/>
    <p:sldId xmlns:r="http://schemas.openxmlformats.org/officeDocument/2006/relationships" id="259" r:id="Rb73e458f84b84ff4"/>
    <p:sldId xmlns:r="http://schemas.openxmlformats.org/officeDocument/2006/relationships" id="260" r:id="R2be4d6bf82734b65"/>
    <p:sldId xmlns:r="http://schemas.openxmlformats.org/officeDocument/2006/relationships" id="261" r:id="Rc67d5d10b4ce4e58"/>
    <p:sldId xmlns:r="http://schemas.openxmlformats.org/officeDocument/2006/relationships" id="262" r:id="R3fa01e7fec77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b6b8d85db4de5" /><Relationship Type="http://schemas.openxmlformats.org/officeDocument/2006/relationships/slide" Target="/ppt/slides/slide1.xml" Id="R62cc8a885d294d43" /><Relationship Type="http://schemas.openxmlformats.org/officeDocument/2006/relationships/slide" Target="/ppt/slides/slide2.xml" Id="R36c98469463f41eb" /><Relationship Type="http://schemas.openxmlformats.org/officeDocument/2006/relationships/slide" Target="/ppt/slides/slide3.xml" Id="R1bfbbaad16924144" /><Relationship Type="http://schemas.openxmlformats.org/officeDocument/2006/relationships/slide" Target="/ppt/slides/slide4.xml" Id="Rb73e458f84b84ff4" /><Relationship Type="http://schemas.openxmlformats.org/officeDocument/2006/relationships/slide" Target="/ppt/slides/slide5.xml" Id="R2be4d6bf82734b65" /><Relationship Type="http://schemas.openxmlformats.org/officeDocument/2006/relationships/slide" Target="/ppt/slides/slide6.xml" Id="Rc67d5d10b4ce4e58" /><Relationship Type="http://schemas.openxmlformats.org/officeDocument/2006/relationships/slide" Target="/ppt/slides/slide7.xml" Id="R3fa01e7fec77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9954fc43a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4ecb6dd44e1e" /><Relationship Type="http://schemas.openxmlformats.org/officeDocument/2006/relationships/theme" Target="/ppt/slideMasters/theme/theme1.xml" Id="R6512eb9de0d1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d4ecb6dd4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84f755d5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a48cc06ed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5b46eee2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6ae65cf7c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a6909eb7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7f3ce7fbc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1a8d1a04d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1 284 880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ÅSE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Vreimsida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