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2e8ff004a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31fac08c546f9"/>
  </p:sldMasterIdLst>
  <p:sldIdLst>
    <p:sldId xmlns:r="http://schemas.openxmlformats.org/officeDocument/2006/relationships" id="256" r:id="Rf480d75737784f60"/>
    <p:sldId xmlns:r="http://schemas.openxmlformats.org/officeDocument/2006/relationships" id="257" r:id="Rb3bd808c1fd44d1d"/>
    <p:sldId xmlns:r="http://schemas.openxmlformats.org/officeDocument/2006/relationships" id="258" r:id="R4b4a03a496b948b5"/>
    <p:sldId xmlns:r="http://schemas.openxmlformats.org/officeDocument/2006/relationships" id="259" r:id="Rbdbe3c2cb6894045"/>
    <p:sldId xmlns:r="http://schemas.openxmlformats.org/officeDocument/2006/relationships" id="260" r:id="R5d62fc7d3c1b4015"/>
    <p:sldId xmlns:r="http://schemas.openxmlformats.org/officeDocument/2006/relationships" id="261" r:id="Ra1f08d32338446b6"/>
    <p:sldId xmlns:r="http://schemas.openxmlformats.org/officeDocument/2006/relationships" id="262" r:id="Rdbfcca233ce7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31fac08c546f9" /><Relationship Type="http://schemas.openxmlformats.org/officeDocument/2006/relationships/slide" Target="/ppt/slides/slide1.xml" Id="Rf480d75737784f60" /><Relationship Type="http://schemas.openxmlformats.org/officeDocument/2006/relationships/slide" Target="/ppt/slides/slide2.xml" Id="Rb3bd808c1fd44d1d" /><Relationship Type="http://schemas.openxmlformats.org/officeDocument/2006/relationships/slide" Target="/ppt/slides/slide3.xml" Id="R4b4a03a496b948b5" /><Relationship Type="http://schemas.openxmlformats.org/officeDocument/2006/relationships/slide" Target="/ppt/slides/slide4.xml" Id="Rbdbe3c2cb6894045" /><Relationship Type="http://schemas.openxmlformats.org/officeDocument/2006/relationships/slide" Target="/ppt/slides/slide5.xml" Id="R5d62fc7d3c1b4015" /><Relationship Type="http://schemas.openxmlformats.org/officeDocument/2006/relationships/slide" Target="/ppt/slides/slide6.xml" Id="Ra1f08d32338446b6" /><Relationship Type="http://schemas.openxmlformats.org/officeDocument/2006/relationships/slide" Target="/ppt/slides/slide7.xml" Id="Rdbfcca233ce7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1b79a448d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4a8ecb6347f9" /><Relationship Type="http://schemas.openxmlformats.org/officeDocument/2006/relationships/theme" Target="/ppt/slideMasters/theme/theme1.xml" Id="R10548cf16b93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f4a8ecb63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c9eae9e1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7e13cb55a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2d1e1802c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8fe0b8c19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958503f65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a7ec4aa34e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4f1676c4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