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7d8fa37b2644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a938d538d7468c"/>
  </p:sldMasterIdLst>
  <p:sldIdLst>
    <p:sldId xmlns:r="http://schemas.openxmlformats.org/officeDocument/2006/relationships" id="256" r:id="R84a557513fc8470f"/>
    <p:sldId xmlns:r="http://schemas.openxmlformats.org/officeDocument/2006/relationships" id="257" r:id="R4b945e437ff24783"/>
    <p:sldId xmlns:r="http://schemas.openxmlformats.org/officeDocument/2006/relationships" id="258" r:id="R8c284d36f3c64e0e"/>
    <p:sldId xmlns:r="http://schemas.openxmlformats.org/officeDocument/2006/relationships" id="259" r:id="Rcba64de0cfd141c6"/>
    <p:sldId xmlns:r="http://schemas.openxmlformats.org/officeDocument/2006/relationships" id="260" r:id="R725575dd365140cd"/>
    <p:sldId xmlns:r="http://schemas.openxmlformats.org/officeDocument/2006/relationships" id="261" r:id="R277f89af5e544e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a938d538d7468c" /><Relationship Type="http://schemas.openxmlformats.org/officeDocument/2006/relationships/slide" Target="/ppt/slides/slide1.xml" Id="R84a557513fc8470f" /><Relationship Type="http://schemas.openxmlformats.org/officeDocument/2006/relationships/slide" Target="/ppt/slides/slide2.xml" Id="R4b945e437ff24783" /><Relationship Type="http://schemas.openxmlformats.org/officeDocument/2006/relationships/slide" Target="/ppt/slides/slide3.xml" Id="R8c284d36f3c64e0e" /><Relationship Type="http://schemas.openxmlformats.org/officeDocument/2006/relationships/slide" Target="/ppt/slides/slide4.xml" Id="Rcba64de0cfd141c6" /><Relationship Type="http://schemas.openxmlformats.org/officeDocument/2006/relationships/slide" Target="/ppt/slides/slide5.xml" Id="R725575dd365140cd" /><Relationship Type="http://schemas.openxmlformats.org/officeDocument/2006/relationships/slide" Target="/ppt/slides/slide6.xml" Id="R277f89af5e544e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957e61e13b4a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504fa86da410b" /><Relationship Type="http://schemas.openxmlformats.org/officeDocument/2006/relationships/theme" Target="/ppt/slideMasters/theme/theme1.xml" Id="R50c4606b45534a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4504fa86da41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72e4143b242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d6047260a4e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de3c81e3e49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82710d2d041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61473578f4b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a813980174e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SPARDAMA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Saubakken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1349 Rykkinn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921 145 950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