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9b3ee540d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a0bc4e19440ee"/>
  </p:sldMasterIdLst>
  <p:sldIdLst>
    <p:sldId xmlns:r="http://schemas.openxmlformats.org/officeDocument/2006/relationships" id="256" r:id="R7acf5fa0bf004037"/>
    <p:sldId xmlns:r="http://schemas.openxmlformats.org/officeDocument/2006/relationships" id="257" r:id="Rca57d18212f44908"/>
    <p:sldId xmlns:r="http://schemas.openxmlformats.org/officeDocument/2006/relationships" id="258" r:id="R9fc821aef19a420c"/>
    <p:sldId xmlns:r="http://schemas.openxmlformats.org/officeDocument/2006/relationships" id="259" r:id="R594b263a57cc4a9e"/>
    <p:sldId xmlns:r="http://schemas.openxmlformats.org/officeDocument/2006/relationships" id="260" r:id="R4ce82df8ca3843a1"/>
    <p:sldId xmlns:r="http://schemas.openxmlformats.org/officeDocument/2006/relationships" id="261" r:id="R9602d9d2689d42d6"/>
    <p:sldId xmlns:r="http://schemas.openxmlformats.org/officeDocument/2006/relationships" id="262" r:id="Rb3b32527fc2f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a0bc4e19440ee" /><Relationship Type="http://schemas.openxmlformats.org/officeDocument/2006/relationships/slide" Target="/ppt/slides/slide1.xml" Id="R7acf5fa0bf004037" /><Relationship Type="http://schemas.openxmlformats.org/officeDocument/2006/relationships/slide" Target="/ppt/slides/slide2.xml" Id="Rca57d18212f44908" /><Relationship Type="http://schemas.openxmlformats.org/officeDocument/2006/relationships/slide" Target="/ppt/slides/slide3.xml" Id="R9fc821aef19a420c" /><Relationship Type="http://schemas.openxmlformats.org/officeDocument/2006/relationships/slide" Target="/ppt/slides/slide4.xml" Id="R594b263a57cc4a9e" /><Relationship Type="http://schemas.openxmlformats.org/officeDocument/2006/relationships/slide" Target="/ppt/slides/slide5.xml" Id="R4ce82df8ca3843a1" /><Relationship Type="http://schemas.openxmlformats.org/officeDocument/2006/relationships/slide" Target="/ppt/slides/slide6.xml" Id="R9602d9d2689d42d6" /><Relationship Type="http://schemas.openxmlformats.org/officeDocument/2006/relationships/slide" Target="/ppt/slides/slide7.xml" Id="Rb3b32527fc2f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bdda70f15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2033a1e541c8" /><Relationship Type="http://schemas.openxmlformats.org/officeDocument/2006/relationships/theme" Target="/ppt/slideMasters/theme/theme1.xml" Id="Re27e3a085e94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22033a1e5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43046c269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b0dbe4f0e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a771bd733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35adb2d8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0b0a9224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d6aedd54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a490c096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