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7cb11c71f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1937abba94d33"/>
  </p:sldMasterIdLst>
  <p:sldIdLst>
    <p:sldId xmlns:r="http://schemas.openxmlformats.org/officeDocument/2006/relationships" id="256" r:id="R21a29f690bd04c51"/>
    <p:sldId xmlns:r="http://schemas.openxmlformats.org/officeDocument/2006/relationships" id="257" r:id="Ra021a72042594e17"/>
    <p:sldId xmlns:r="http://schemas.openxmlformats.org/officeDocument/2006/relationships" id="258" r:id="Rb88d7a6410404f5b"/>
    <p:sldId xmlns:r="http://schemas.openxmlformats.org/officeDocument/2006/relationships" id="259" r:id="R4f2c056cd593451c"/>
    <p:sldId xmlns:r="http://schemas.openxmlformats.org/officeDocument/2006/relationships" id="260" r:id="R6a69853485c1494c"/>
    <p:sldId xmlns:r="http://schemas.openxmlformats.org/officeDocument/2006/relationships" id="261" r:id="Ra94bdc6b8ca54e1c"/>
    <p:sldId xmlns:r="http://schemas.openxmlformats.org/officeDocument/2006/relationships" id="262" r:id="R1de3777b7b3e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1937abba94d33" /><Relationship Type="http://schemas.openxmlformats.org/officeDocument/2006/relationships/slide" Target="/ppt/slides/slide1.xml" Id="R21a29f690bd04c51" /><Relationship Type="http://schemas.openxmlformats.org/officeDocument/2006/relationships/slide" Target="/ppt/slides/slide2.xml" Id="Ra021a72042594e17" /><Relationship Type="http://schemas.openxmlformats.org/officeDocument/2006/relationships/slide" Target="/ppt/slides/slide3.xml" Id="Rb88d7a6410404f5b" /><Relationship Type="http://schemas.openxmlformats.org/officeDocument/2006/relationships/slide" Target="/ppt/slides/slide4.xml" Id="R4f2c056cd593451c" /><Relationship Type="http://schemas.openxmlformats.org/officeDocument/2006/relationships/slide" Target="/ppt/slides/slide5.xml" Id="R6a69853485c1494c" /><Relationship Type="http://schemas.openxmlformats.org/officeDocument/2006/relationships/slide" Target="/ppt/slides/slide6.xml" Id="Ra94bdc6b8ca54e1c" /><Relationship Type="http://schemas.openxmlformats.org/officeDocument/2006/relationships/slide" Target="/ppt/slides/slide7.xml" Id="R1de3777b7b3e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f604c2b60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847ff43d34d97" /><Relationship Type="http://schemas.openxmlformats.org/officeDocument/2006/relationships/theme" Target="/ppt/slideMasters/theme/theme1.xml" Id="Ree887e493672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847ff43d34d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b48d9c66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7bd8b3012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455371d2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cec42bb1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d6c0a63f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0f507c88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cfda21c3b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4 477 974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LEVERAGE INVEST AS  –  23,8 %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921 159 951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