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8dbfcde35847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7a0b8ceab64fe0"/>
  </p:sldMasterIdLst>
  <p:sldIdLst>
    <p:sldId xmlns:r="http://schemas.openxmlformats.org/officeDocument/2006/relationships" id="256" r:id="Rebb2df50f93448b4"/>
    <p:sldId xmlns:r="http://schemas.openxmlformats.org/officeDocument/2006/relationships" id="257" r:id="Rf5da38f84dc2450c"/>
    <p:sldId xmlns:r="http://schemas.openxmlformats.org/officeDocument/2006/relationships" id="258" r:id="Rec08cded75864de0"/>
    <p:sldId xmlns:r="http://schemas.openxmlformats.org/officeDocument/2006/relationships" id="259" r:id="R59d983b1215a46fa"/>
    <p:sldId xmlns:r="http://schemas.openxmlformats.org/officeDocument/2006/relationships" id="260" r:id="R3e0d8128520145a0"/>
    <p:sldId xmlns:r="http://schemas.openxmlformats.org/officeDocument/2006/relationships" id="261" r:id="Rb94372b9b16f4e99"/>
    <p:sldId xmlns:r="http://schemas.openxmlformats.org/officeDocument/2006/relationships" id="262" r:id="Rab1d524420ab46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7a0b8ceab64fe0" /><Relationship Type="http://schemas.openxmlformats.org/officeDocument/2006/relationships/slide" Target="/ppt/slides/slide1.xml" Id="Rebb2df50f93448b4" /><Relationship Type="http://schemas.openxmlformats.org/officeDocument/2006/relationships/slide" Target="/ppt/slides/slide2.xml" Id="Rf5da38f84dc2450c" /><Relationship Type="http://schemas.openxmlformats.org/officeDocument/2006/relationships/slide" Target="/ppt/slides/slide3.xml" Id="Rec08cded75864de0" /><Relationship Type="http://schemas.openxmlformats.org/officeDocument/2006/relationships/slide" Target="/ppt/slides/slide4.xml" Id="R59d983b1215a46fa" /><Relationship Type="http://schemas.openxmlformats.org/officeDocument/2006/relationships/slide" Target="/ppt/slides/slide5.xml" Id="R3e0d8128520145a0" /><Relationship Type="http://schemas.openxmlformats.org/officeDocument/2006/relationships/slide" Target="/ppt/slides/slide6.xml" Id="Rb94372b9b16f4e99" /><Relationship Type="http://schemas.openxmlformats.org/officeDocument/2006/relationships/slide" Target="/ppt/slides/slide7.xml" Id="Rab1d524420ab46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5c990644ff4f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50469e9ec4d88" /><Relationship Type="http://schemas.openxmlformats.org/officeDocument/2006/relationships/theme" Target="/ppt/slideMasters/theme/theme1.xml" Id="Rda4644cd41a84e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650469e9ec4d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c43ff9f9b44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83478d57f46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7e8b9b28840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7af2384db42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4ece912d9644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0c171600e4cb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066e974564f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OLF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OLF HOLDING AS ble etablert [år] og holder til i 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135 045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2 438 624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3 567 542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FODSTAD OLE THORBJØRN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Storeliene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2072 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921 172 680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OLF HOLDING AS</a:t>
            </a:r>
          </a:p>
        </p:txBody>
      </p:sp>
    </p:spTree>
  </p:cSld>
  <p:clrMapOvr>
    <a:masterClrMapping xmlns:a="http://schemas.openxmlformats.org/drawingml/2006/main"/>
  </p:clrMapOvr>
</p:sld>
</file>