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b49b884c1a14b9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6972ad96e374aa4"/>
  </p:sldMasterIdLst>
  <p:sldIdLst>
    <p:sldId xmlns:r="http://schemas.openxmlformats.org/officeDocument/2006/relationships" id="256" r:id="R6bf58f49e28346ca"/>
    <p:sldId xmlns:r="http://schemas.openxmlformats.org/officeDocument/2006/relationships" id="257" r:id="Rd5888f6dc98c49c2"/>
    <p:sldId xmlns:r="http://schemas.openxmlformats.org/officeDocument/2006/relationships" id="258" r:id="R11dd9c95c11b4922"/>
    <p:sldId xmlns:r="http://schemas.openxmlformats.org/officeDocument/2006/relationships" id="259" r:id="Rf6b83805c5f84322"/>
    <p:sldId xmlns:r="http://schemas.openxmlformats.org/officeDocument/2006/relationships" id="260" r:id="R5e7e97dd062c4f71"/>
    <p:sldId xmlns:r="http://schemas.openxmlformats.org/officeDocument/2006/relationships" id="261" r:id="R89f5b84cc5c147c9"/>
    <p:sldId xmlns:r="http://schemas.openxmlformats.org/officeDocument/2006/relationships" id="262" r:id="R9c6c5493cd2a41d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6972ad96e374aa4" /><Relationship Type="http://schemas.openxmlformats.org/officeDocument/2006/relationships/slide" Target="/ppt/slides/slide1.xml" Id="R6bf58f49e28346ca" /><Relationship Type="http://schemas.openxmlformats.org/officeDocument/2006/relationships/slide" Target="/ppt/slides/slide2.xml" Id="Rd5888f6dc98c49c2" /><Relationship Type="http://schemas.openxmlformats.org/officeDocument/2006/relationships/slide" Target="/ppt/slides/slide3.xml" Id="R11dd9c95c11b4922" /><Relationship Type="http://schemas.openxmlformats.org/officeDocument/2006/relationships/slide" Target="/ppt/slides/slide4.xml" Id="Rf6b83805c5f84322" /><Relationship Type="http://schemas.openxmlformats.org/officeDocument/2006/relationships/slide" Target="/ppt/slides/slide5.xml" Id="R5e7e97dd062c4f71" /><Relationship Type="http://schemas.openxmlformats.org/officeDocument/2006/relationships/slide" Target="/ppt/slides/slide6.xml" Id="R89f5b84cc5c147c9" /><Relationship Type="http://schemas.openxmlformats.org/officeDocument/2006/relationships/slide" Target="/ppt/slides/slide7.xml" Id="R9c6c5493cd2a41d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f920cc7d5d64d0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4e70a86c594db0" /><Relationship Type="http://schemas.openxmlformats.org/officeDocument/2006/relationships/theme" Target="/ppt/slideMasters/theme/theme1.xml" Id="R2a6ffbdcabef407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44e70a86c594db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43be5deda9452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2a7bd64dd64a9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f7a721a01a423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a148006190485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fad1b9e6944f2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981dcb0a7444d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2ff771699e470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ORIENTED GROUP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ORIENTED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ORIENTED GROUP AS ble etablert [år] og holder til i Averøy.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ORIENTED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ORIENTED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ORIENTED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−67 588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1 055 224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2 078 711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5 747 978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ORIENTED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STEIN THORE HAGA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ORIENTED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Haga, Kornstadveien 465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6531 Averøy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stein@orientedgroup.com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www.multimedianordic.no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921 187 351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ORIENTED GROUP AS</a:t>
            </a:r>
          </a:p>
        </p:txBody>
      </p:sp>
    </p:spTree>
  </p:cSld>
  <p:clrMapOvr>
    <a:masterClrMapping xmlns:a="http://schemas.openxmlformats.org/drawingml/2006/main"/>
  </p:clrMapOvr>
</p:sld>
</file>