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f62361ab2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a31e0b5d54764"/>
  </p:sldMasterIdLst>
  <p:sldIdLst>
    <p:sldId xmlns:r="http://schemas.openxmlformats.org/officeDocument/2006/relationships" id="256" r:id="R10563d412d6c47af"/>
    <p:sldId xmlns:r="http://schemas.openxmlformats.org/officeDocument/2006/relationships" id="257" r:id="R44f87cad730b4a5b"/>
    <p:sldId xmlns:r="http://schemas.openxmlformats.org/officeDocument/2006/relationships" id="258" r:id="R42ce5e3615fd4b8f"/>
    <p:sldId xmlns:r="http://schemas.openxmlformats.org/officeDocument/2006/relationships" id="259" r:id="R3fb01f56930a4712"/>
    <p:sldId xmlns:r="http://schemas.openxmlformats.org/officeDocument/2006/relationships" id="260" r:id="Rd94972ea93fc44e8"/>
    <p:sldId xmlns:r="http://schemas.openxmlformats.org/officeDocument/2006/relationships" id="261" r:id="R1e4341a9db3a4bdf"/>
    <p:sldId xmlns:r="http://schemas.openxmlformats.org/officeDocument/2006/relationships" id="262" r:id="R1a4e9c17ec7e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a31e0b5d54764" /><Relationship Type="http://schemas.openxmlformats.org/officeDocument/2006/relationships/slide" Target="/ppt/slides/slide1.xml" Id="R10563d412d6c47af" /><Relationship Type="http://schemas.openxmlformats.org/officeDocument/2006/relationships/slide" Target="/ppt/slides/slide2.xml" Id="R44f87cad730b4a5b" /><Relationship Type="http://schemas.openxmlformats.org/officeDocument/2006/relationships/slide" Target="/ppt/slides/slide3.xml" Id="R42ce5e3615fd4b8f" /><Relationship Type="http://schemas.openxmlformats.org/officeDocument/2006/relationships/slide" Target="/ppt/slides/slide4.xml" Id="R3fb01f56930a4712" /><Relationship Type="http://schemas.openxmlformats.org/officeDocument/2006/relationships/slide" Target="/ppt/slides/slide5.xml" Id="Rd94972ea93fc44e8" /><Relationship Type="http://schemas.openxmlformats.org/officeDocument/2006/relationships/slide" Target="/ppt/slides/slide6.xml" Id="R1e4341a9db3a4bdf" /><Relationship Type="http://schemas.openxmlformats.org/officeDocument/2006/relationships/slide" Target="/ppt/slides/slide7.xml" Id="R1a4e9c17ec7e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f39674f5f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09cea4d70446b" /><Relationship Type="http://schemas.openxmlformats.org/officeDocument/2006/relationships/theme" Target="/ppt/slideMasters/theme/theme1.xml" Id="Rc0a4bc2c516c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09cea4d7044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0f4dcc237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e0c1dd121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a5bdaf73048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1792e2623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05f061649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ca0d5763c41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130c87b3d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PROFECTUS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ZOOM INVEST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