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44ccbb07a04a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911f4c2d249ca"/>
  </p:sldMasterIdLst>
  <p:sldIdLst>
    <p:sldId xmlns:r="http://schemas.openxmlformats.org/officeDocument/2006/relationships" id="256" r:id="R1d3cad01ddba4316"/>
    <p:sldId xmlns:r="http://schemas.openxmlformats.org/officeDocument/2006/relationships" id="257" r:id="R7a8b595040744966"/>
    <p:sldId xmlns:r="http://schemas.openxmlformats.org/officeDocument/2006/relationships" id="258" r:id="R586f0f23e3d54815"/>
    <p:sldId xmlns:r="http://schemas.openxmlformats.org/officeDocument/2006/relationships" id="259" r:id="Rda187e8942874f30"/>
    <p:sldId xmlns:r="http://schemas.openxmlformats.org/officeDocument/2006/relationships" id="260" r:id="R114f2b0a8e1a4fc7"/>
    <p:sldId xmlns:r="http://schemas.openxmlformats.org/officeDocument/2006/relationships" id="261" r:id="R0a4a007e32c34c78"/>
    <p:sldId xmlns:r="http://schemas.openxmlformats.org/officeDocument/2006/relationships" id="262" r:id="Re06d4e2e37e7444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911f4c2d249ca" /><Relationship Type="http://schemas.openxmlformats.org/officeDocument/2006/relationships/slide" Target="/ppt/slides/slide1.xml" Id="R1d3cad01ddba4316" /><Relationship Type="http://schemas.openxmlformats.org/officeDocument/2006/relationships/slide" Target="/ppt/slides/slide2.xml" Id="R7a8b595040744966" /><Relationship Type="http://schemas.openxmlformats.org/officeDocument/2006/relationships/slide" Target="/ppt/slides/slide3.xml" Id="R586f0f23e3d54815" /><Relationship Type="http://schemas.openxmlformats.org/officeDocument/2006/relationships/slide" Target="/ppt/slides/slide4.xml" Id="Rda187e8942874f30" /><Relationship Type="http://schemas.openxmlformats.org/officeDocument/2006/relationships/slide" Target="/ppt/slides/slide5.xml" Id="R114f2b0a8e1a4fc7" /><Relationship Type="http://schemas.openxmlformats.org/officeDocument/2006/relationships/slide" Target="/ppt/slides/slide6.xml" Id="R0a4a007e32c34c78" /><Relationship Type="http://schemas.openxmlformats.org/officeDocument/2006/relationships/slide" Target="/ppt/slides/slide7.xml" Id="Re06d4e2e37e7444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9be5066eb45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eb680b58324da4" /><Relationship Type="http://schemas.openxmlformats.org/officeDocument/2006/relationships/theme" Target="/ppt/slideMasters/theme/theme1.xml" Id="R5bf3e16f35934b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0eb680b58324d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5032713eca491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32106df10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e8e32a6be43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d3ab0379446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1c74c99a43406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dd66bf904f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4b1de0cac24a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MILLIONS OF BILLIONS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MILLIONS OF BILLIONS HOLDING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−374 454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4 307 887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53 089 423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57 188 184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PÅL WAGTSKJOLD-MYRAN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Pål Wagtskjold-Myran, Ellerhusens vei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5043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921 190 824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MILLIONS OF BILLIONS HOLDING AS</a:t>
            </a:r>
          </a:p>
        </p:txBody>
      </p:sp>
    </p:spTree>
  </p:cSld>
  <p:clrMapOvr>
    <a:masterClrMapping xmlns:a="http://schemas.openxmlformats.org/drawingml/2006/main"/>
  </p:clrMapOvr>
</p:sld>
</file>