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9142545de846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460c36c9234357"/>
  </p:sldMasterIdLst>
  <p:sldIdLst>
    <p:sldId xmlns:r="http://schemas.openxmlformats.org/officeDocument/2006/relationships" id="256" r:id="Ra41282c1a5c44097"/>
    <p:sldId xmlns:r="http://schemas.openxmlformats.org/officeDocument/2006/relationships" id="257" r:id="Rbf02cd25f27b4f26"/>
    <p:sldId xmlns:r="http://schemas.openxmlformats.org/officeDocument/2006/relationships" id="258" r:id="R2070612a49d1457a"/>
    <p:sldId xmlns:r="http://schemas.openxmlformats.org/officeDocument/2006/relationships" id="259" r:id="R4a22f82a98b94ae0"/>
    <p:sldId xmlns:r="http://schemas.openxmlformats.org/officeDocument/2006/relationships" id="260" r:id="R6aa59a0966784db5"/>
    <p:sldId xmlns:r="http://schemas.openxmlformats.org/officeDocument/2006/relationships" id="261" r:id="R7e66aa6133064d2e"/>
    <p:sldId xmlns:r="http://schemas.openxmlformats.org/officeDocument/2006/relationships" id="262" r:id="R87c723e7a3e84b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460c36c9234357" /><Relationship Type="http://schemas.openxmlformats.org/officeDocument/2006/relationships/slide" Target="/ppt/slides/slide1.xml" Id="Ra41282c1a5c44097" /><Relationship Type="http://schemas.openxmlformats.org/officeDocument/2006/relationships/slide" Target="/ppt/slides/slide2.xml" Id="Rbf02cd25f27b4f26" /><Relationship Type="http://schemas.openxmlformats.org/officeDocument/2006/relationships/slide" Target="/ppt/slides/slide3.xml" Id="R2070612a49d1457a" /><Relationship Type="http://schemas.openxmlformats.org/officeDocument/2006/relationships/slide" Target="/ppt/slides/slide4.xml" Id="R4a22f82a98b94ae0" /><Relationship Type="http://schemas.openxmlformats.org/officeDocument/2006/relationships/slide" Target="/ppt/slides/slide5.xml" Id="R6aa59a0966784db5" /><Relationship Type="http://schemas.openxmlformats.org/officeDocument/2006/relationships/slide" Target="/ppt/slides/slide6.xml" Id="R7e66aa6133064d2e" /><Relationship Type="http://schemas.openxmlformats.org/officeDocument/2006/relationships/slide" Target="/ppt/slides/slide7.xml" Id="R87c723e7a3e84b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c5590a081e40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05751aff8488d" /><Relationship Type="http://schemas.openxmlformats.org/officeDocument/2006/relationships/theme" Target="/ppt/slideMasters/theme/theme1.xml" Id="R2e3ca286ce4b4d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c05751aff848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1206f259c4c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51af79fa44f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68550cd2949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b4057b6db46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29a80cf1048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23a420ceb44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6865979704f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−3 409 779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26 347 871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ARNE FARSTAD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921 193 750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 AS</a:t>
            </a:r>
          </a:p>
        </p:txBody>
      </p:sp>
    </p:spTree>
  </p:cSld>
  <p:clrMapOvr>
    <a:masterClrMapping xmlns:a="http://schemas.openxmlformats.org/drawingml/2006/main"/>
  </p:clrMapOvr>
</p:sld>
</file>