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717522f53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1672cba6d4c2f"/>
  </p:sldMasterIdLst>
  <p:sldIdLst>
    <p:sldId xmlns:r="http://schemas.openxmlformats.org/officeDocument/2006/relationships" id="256" r:id="R88cb30b4517e4386"/>
    <p:sldId xmlns:r="http://schemas.openxmlformats.org/officeDocument/2006/relationships" id="257" r:id="R3c84aeda52434897"/>
    <p:sldId xmlns:r="http://schemas.openxmlformats.org/officeDocument/2006/relationships" id="258" r:id="Re38511c41e9b452e"/>
    <p:sldId xmlns:r="http://schemas.openxmlformats.org/officeDocument/2006/relationships" id="259" r:id="R26f1a3a7de854ece"/>
    <p:sldId xmlns:r="http://schemas.openxmlformats.org/officeDocument/2006/relationships" id="260" r:id="Ra48010433f664491"/>
    <p:sldId xmlns:r="http://schemas.openxmlformats.org/officeDocument/2006/relationships" id="261" r:id="R5cb9337baec8466c"/>
    <p:sldId xmlns:r="http://schemas.openxmlformats.org/officeDocument/2006/relationships" id="262" r:id="R8cc06f9c2011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1672cba6d4c2f" /><Relationship Type="http://schemas.openxmlformats.org/officeDocument/2006/relationships/slide" Target="/ppt/slides/slide1.xml" Id="R88cb30b4517e4386" /><Relationship Type="http://schemas.openxmlformats.org/officeDocument/2006/relationships/slide" Target="/ppt/slides/slide2.xml" Id="R3c84aeda52434897" /><Relationship Type="http://schemas.openxmlformats.org/officeDocument/2006/relationships/slide" Target="/ppt/slides/slide3.xml" Id="Re38511c41e9b452e" /><Relationship Type="http://schemas.openxmlformats.org/officeDocument/2006/relationships/slide" Target="/ppt/slides/slide4.xml" Id="R26f1a3a7de854ece" /><Relationship Type="http://schemas.openxmlformats.org/officeDocument/2006/relationships/slide" Target="/ppt/slides/slide5.xml" Id="Ra48010433f664491" /><Relationship Type="http://schemas.openxmlformats.org/officeDocument/2006/relationships/slide" Target="/ppt/slides/slide6.xml" Id="R5cb9337baec8466c" /><Relationship Type="http://schemas.openxmlformats.org/officeDocument/2006/relationships/slide" Target="/ppt/slides/slide7.xml" Id="R8cc06f9c2011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d291a1f44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d6cf98b14964" /><Relationship Type="http://schemas.openxmlformats.org/officeDocument/2006/relationships/theme" Target="/ppt/slideMasters/theme/theme1.xml" Id="Rff407d8a9b2b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fd6cf98b1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d065e8ed5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d639458f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4750d18f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c185d7ed9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e0c99a9d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5aceb153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c72bcef4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REVISJON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7 095 825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3 837 283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