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6f45de118847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ea6257d99041fe"/>
  </p:sldMasterIdLst>
  <p:sldIdLst>
    <p:sldId xmlns:r="http://schemas.openxmlformats.org/officeDocument/2006/relationships" id="256" r:id="R6284eb1e8b674c80"/>
    <p:sldId xmlns:r="http://schemas.openxmlformats.org/officeDocument/2006/relationships" id="257" r:id="Rf6516349c7d54984"/>
    <p:sldId xmlns:r="http://schemas.openxmlformats.org/officeDocument/2006/relationships" id="258" r:id="R4a5016a01abb49cc"/>
    <p:sldId xmlns:r="http://schemas.openxmlformats.org/officeDocument/2006/relationships" id="259" r:id="R58ccd9a7a35d40a3"/>
    <p:sldId xmlns:r="http://schemas.openxmlformats.org/officeDocument/2006/relationships" id="260" r:id="Rb028aba01b47487f"/>
    <p:sldId xmlns:r="http://schemas.openxmlformats.org/officeDocument/2006/relationships" id="261" r:id="R2414ba7a13404d7c"/>
    <p:sldId xmlns:r="http://schemas.openxmlformats.org/officeDocument/2006/relationships" id="262" r:id="Rd31c8062a659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a6257d99041fe" /><Relationship Type="http://schemas.openxmlformats.org/officeDocument/2006/relationships/slide" Target="/ppt/slides/slide1.xml" Id="R6284eb1e8b674c80" /><Relationship Type="http://schemas.openxmlformats.org/officeDocument/2006/relationships/slide" Target="/ppt/slides/slide2.xml" Id="Rf6516349c7d54984" /><Relationship Type="http://schemas.openxmlformats.org/officeDocument/2006/relationships/slide" Target="/ppt/slides/slide3.xml" Id="R4a5016a01abb49cc" /><Relationship Type="http://schemas.openxmlformats.org/officeDocument/2006/relationships/slide" Target="/ppt/slides/slide4.xml" Id="R58ccd9a7a35d40a3" /><Relationship Type="http://schemas.openxmlformats.org/officeDocument/2006/relationships/slide" Target="/ppt/slides/slide5.xml" Id="Rb028aba01b47487f" /><Relationship Type="http://schemas.openxmlformats.org/officeDocument/2006/relationships/slide" Target="/ppt/slides/slide6.xml" Id="R2414ba7a13404d7c" /><Relationship Type="http://schemas.openxmlformats.org/officeDocument/2006/relationships/slide" Target="/ppt/slides/slide7.xml" Id="Rd31c8062a659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b4eca2ef1a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51acfe5f64554" /><Relationship Type="http://schemas.openxmlformats.org/officeDocument/2006/relationships/theme" Target="/ppt/slideMasters/theme/theme1.xml" Id="Rf9b5463e0df949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851acfe5f645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b7f72942c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c201d03ac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ca3895567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3947f23e41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0c890350e4b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5b5b141447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592a4f136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FIDUS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FIDUS REGNSKAPSKONTOR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603 276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344 877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435 352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MYKLESTU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Myklestu, Hamangskogen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1338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55 80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921 198 108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FIDUS REGNSKAPSKONTOR AS</a:t>
            </a:r>
          </a:p>
        </p:txBody>
      </p:sp>
    </p:spTree>
  </p:cSld>
  <p:clrMapOvr>
    <a:masterClrMapping xmlns:a="http://schemas.openxmlformats.org/drawingml/2006/main"/>
  </p:clrMapOvr>
</p:sld>
</file>