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e1ab78344749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cb8c40e3e647d7"/>
  </p:sldMasterIdLst>
  <p:sldIdLst>
    <p:sldId xmlns:r="http://schemas.openxmlformats.org/officeDocument/2006/relationships" id="256" r:id="R725bf98fc1364815"/>
    <p:sldId xmlns:r="http://schemas.openxmlformats.org/officeDocument/2006/relationships" id="257" r:id="R75a63a4171194afd"/>
    <p:sldId xmlns:r="http://schemas.openxmlformats.org/officeDocument/2006/relationships" id="258" r:id="R31ae90d310c34e41"/>
    <p:sldId xmlns:r="http://schemas.openxmlformats.org/officeDocument/2006/relationships" id="259" r:id="Rdb15cbf5994d43f8"/>
    <p:sldId xmlns:r="http://schemas.openxmlformats.org/officeDocument/2006/relationships" id="260" r:id="R6f40d4fc31bc4fd8"/>
    <p:sldId xmlns:r="http://schemas.openxmlformats.org/officeDocument/2006/relationships" id="261" r:id="R3d5b11030ae242b1"/>
    <p:sldId xmlns:r="http://schemas.openxmlformats.org/officeDocument/2006/relationships" id="262" r:id="Re40c4e38e7104d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cb8c40e3e647d7" /><Relationship Type="http://schemas.openxmlformats.org/officeDocument/2006/relationships/slide" Target="/ppt/slides/slide1.xml" Id="R725bf98fc1364815" /><Relationship Type="http://schemas.openxmlformats.org/officeDocument/2006/relationships/slide" Target="/ppt/slides/slide2.xml" Id="R75a63a4171194afd" /><Relationship Type="http://schemas.openxmlformats.org/officeDocument/2006/relationships/slide" Target="/ppt/slides/slide3.xml" Id="R31ae90d310c34e41" /><Relationship Type="http://schemas.openxmlformats.org/officeDocument/2006/relationships/slide" Target="/ppt/slides/slide4.xml" Id="Rdb15cbf5994d43f8" /><Relationship Type="http://schemas.openxmlformats.org/officeDocument/2006/relationships/slide" Target="/ppt/slides/slide5.xml" Id="R6f40d4fc31bc4fd8" /><Relationship Type="http://schemas.openxmlformats.org/officeDocument/2006/relationships/slide" Target="/ppt/slides/slide6.xml" Id="R3d5b11030ae242b1" /><Relationship Type="http://schemas.openxmlformats.org/officeDocument/2006/relationships/slide" Target="/ppt/slides/slide7.xml" Id="Re40c4e38e7104d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9a76de12d48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41f5d41374f74" /><Relationship Type="http://schemas.openxmlformats.org/officeDocument/2006/relationships/theme" Target="/ppt/slideMasters/theme/theme1.xml" Id="R98b6d44a8edb4e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141f5d41374f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7be3655c94c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24efb1c9e47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2a24765bf47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412c823ed40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f3335f1bd46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96a4e297b4b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a44e59ba949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 GJERDE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GJERDE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GJERDE HOLDING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GJERDE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GJERDE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GJERDE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38 608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GJERDE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GJERDE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GJERDE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Lønningsåsen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921 208 480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GJERDE HOLDING AS</a:t>
            </a:r>
          </a:p>
        </p:txBody>
      </p:sp>
    </p:spTree>
  </p:cSld>
  <p:clrMapOvr>
    <a:masterClrMapping xmlns:a="http://schemas.openxmlformats.org/drawingml/2006/main"/>
  </p:clrMapOvr>
</p:sld>
</file>