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2fe81452a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3f81d4445491b"/>
  </p:sldMasterIdLst>
  <p:sldIdLst>
    <p:sldId xmlns:r="http://schemas.openxmlformats.org/officeDocument/2006/relationships" id="256" r:id="Rd2803414a7be48b9"/>
    <p:sldId xmlns:r="http://schemas.openxmlformats.org/officeDocument/2006/relationships" id="257" r:id="Rdea06d79f7164e2c"/>
    <p:sldId xmlns:r="http://schemas.openxmlformats.org/officeDocument/2006/relationships" id="258" r:id="Rdceb5e57348c4560"/>
    <p:sldId xmlns:r="http://schemas.openxmlformats.org/officeDocument/2006/relationships" id="259" r:id="R3a367612ad41477c"/>
    <p:sldId xmlns:r="http://schemas.openxmlformats.org/officeDocument/2006/relationships" id="260" r:id="R79d5aea97d594589"/>
    <p:sldId xmlns:r="http://schemas.openxmlformats.org/officeDocument/2006/relationships" id="261" r:id="R3641fe37140442b9"/>
    <p:sldId xmlns:r="http://schemas.openxmlformats.org/officeDocument/2006/relationships" id="262" r:id="Rac52a57f674249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3f81d4445491b" /><Relationship Type="http://schemas.openxmlformats.org/officeDocument/2006/relationships/slide" Target="/ppt/slides/slide1.xml" Id="Rd2803414a7be48b9" /><Relationship Type="http://schemas.openxmlformats.org/officeDocument/2006/relationships/slide" Target="/ppt/slides/slide2.xml" Id="Rdea06d79f7164e2c" /><Relationship Type="http://schemas.openxmlformats.org/officeDocument/2006/relationships/slide" Target="/ppt/slides/slide3.xml" Id="Rdceb5e57348c4560" /><Relationship Type="http://schemas.openxmlformats.org/officeDocument/2006/relationships/slide" Target="/ppt/slides/slide4.xml" Id="R3a367612ad41477c" /><Relationship Type="http://schemas.openxmlformats.org/officeDocument/2006/relationships/slide" Target="/ppt/slides/slide5.xml" Id="R79d5aea97d594589" /><Relationship Type="http://schemas.openxmlformats.org/officeDocument/2006/relationships/slide" Target="/ppt/slides/slide6.xml" Id="R3641fe37140442b9" /><Relationship Type="http://schemas.openxmlformats.org/officeDocument/2006/relationships/slide" Target="/ppt/slides/slide7.xml" Id="Rac52a57f674249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4177eef914d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30d8393004195" /><Relationship Type="http://schemas.openxmlformats.org/officeDocument/2006/relationships/theme" Target="/ppt/slideMasters/theme/theme1.xml" Id="R6e40118d68154e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f30d839300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872fa946b43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f94d3818546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107a4b86e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088f984e9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b9413a4dc49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45d7888e047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a090ae2e6f4b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ZIDANE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INVEST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−64 495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3 401 396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8 892 452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ZIDANE EVENT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Dønnestadveien 157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921 210 167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ZIDANE INVEST AS</a:t>
            </a:r>
          </a:p>
        </p:txBody>
      </p:sp>
    </p:spTree>
  </p:cSld>
  <p:clrMapOvr>
    <a:masterClrMapping xmlns:a="http://schemas.openxmlformats.org/drawingml/2006/main"/>
  </p:clrMapOvr>
</p:sld>
</file>