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fedf8a496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3cc81326c4a64"/>
  </p:sldMasterIdLst>
  <p:sldIdLst>
    <p:sldId xmlns:r="http://schemas.openxmlformats.org/officeDocument/2006/relationships" id="256" r:id="Re455292081f14bc7"/>
    <p:sldId xmlns:r="http://schemas.openxmlformats.org/officeDocument/2006/relationships" id="257" r:id="R5bb7b0703a824006"/>
    <p:sldId xmlns:r="http://schemas.openxmlformats.org/officeDocument/2006/relationships" id="258" r:id="Rffac169eb96b4768"/>
    <p:sldId xmlns:r="http://schemas.openxmlformats.org/officeDocument/2006/relationships" id="259" r:id="R55e99f0b64264303"/>
    <p:sldId xmlns:r="http://schemas.openxmlformats.org/officeDocument/2006/relationships" id="260" r:id="Rec8f6b86d5a7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3cc81326c4a64" /><Relationship Type="http://schemas.openxmlformats.org/officeDocument/2006/relationships/slide" Target="/ppt/slides/slide1.xml" Id="Re455292081f14bc7" /><Relationship Type="http://schemas.openxmlformats.org/officeDocument/2006/relationships/slide" Target="/ppt/slides/slide2.xml" Id="R5bb7b0703a824006" /><Relationship Type="http://schemas.openxmlformats.org/officeDocument/2006/relationships/slide" Target="/ppt/slides/slide3.xml" Id="Rffac169eb96b4768" /><Relationship Type="http://schemas.openxmlformats.org/officeDocument/2006/relationships/slide" Target="/ppt/slides/slide4.xml" Id="R55e99f0b64264303" /><Relationship Type="http://schemas.openxmlformats.org/officeDocument/2006/relationships/slide" Target="/ppt/slides/slide5.xml" Id="Rec8f6b86d5a7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e5b4653d6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d4c254e049c2" /><Relationship Type="http://schemas.openxmlformats.org/officeDocument/2006/relationships/theme" Target="/ppt/slideMasters/theme/theme1.xml" Id="R92f1b6b429cf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8d4c254e0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f40386cc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dc1abff8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f801ee27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3a7f146f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14c852bc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