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5817f166f249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b873e416fd4565"/>
  </p:sldMasterIdLst>
  <p:sldIdLst>
    <p:sldId xmlns:r="http://schemas.openxmlformats.org/officeDocument/2006/relationships" id="256" r:id="Rce326d2be60049f3"/>
    <p:sldId xmlns:r="http://schemas.openxmlformats.org/officeDocument/2006/relationships" id="257" r:id="R5d79b8b89dd4491f"/>
    <p:sldId xmlns:r="http://schemas.openxmlformats.org/officeDocument/2006/relationships" id="258" r:id="R85fc54871ccd491f"/>
    <p:sldId xmlns:r="http://schemas.openxmlformats.org/officeDocument/2006/relationships" id="259" r:id="R02d609f4b1eb41fa"/>
    <p:sldId xmlns:r="http://schemas.openxmlformats.org/officeDocument/2006/relationships" id="260" r:id="R0e5a432f6f77494a"/>
    <p:sldId xmlns:r="http://schemas.openxmlformats.org/officeDocument/2006/relationships" id="261" r:id="R392901ca441f49e3"/>
    <p:sldId xmlns:r="http://schemas.openxmlformats.org/officeDocument/2006/relationships" id="262" r:id="Rc92141e3b2344c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b873e416fd4565" /><Relationship Type="http://schemas.openxmlformats.org/officeDocument/2006/relationships/slide" Target="/ppt/slides/slide1.xml" Id="Rce326d2be60049f3" /><Relationship Type="http://schemas.openxmlformats.org/officeDocument/2006/relationships/slide" Target="/ppt/slides/slide2.xml" Id="R5d79b8b89dd4491f" /><Relationship Type="http://schemas.openxmlformats.org/officeDocument/2006/relationships/slide" Target="/ppt/slides/slide3.xml" Id="R85fc54871ccd491f" /><Relationship Type="http://schemas.openxmlformats.org/officeDocument/2006/relationships/slide" Target="/ppt/slides/slide4.xml" Id="R02d609f4b1eb41fa" /><Relationship Type="http://schemas.openxmlformats.org/officeDocument/2006/relationships/slide" Target="/ppt/slides/slide5.xml" Id="R0e5a432f6f77494a" /><Relationship Type="http://schemas.openxmlformats.org/officeDocument/2006/relationships/slide" Target="/ppt/slides/slide6.xml" Id="R392901ca441f49e3" /><Relationship Type="http://schemas.openxmlformats.org/officeDocument/2006/relationships/slide" Target="/ppt/slides/slide7.xml" Id="Rc92141e3b2344c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cf4e0f46b54a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d11239ec9465e" /><Relationship Type="http://schemas.openxmlformats.org/officeDocument/2006/relationships/theme" Target="/ppt/slideMasters/theme/theme1.xml" Id="R25758b9f49df49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8d11239ec946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ef3ea6524e46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6e1b91e76a44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237f5c54df41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d92012018a41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8d3a7f934248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b8ad947ddf47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10c1e38df645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ATELLA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ATELLA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ATELLA REGNSKAP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ATELLA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ATELLA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ATELLA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770 181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17 101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59 013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244 609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ATELLA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ATELLA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ATELLA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Sannergata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921 228 546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ATELLA REGNSKAP AS</a:t>
            </a:r>
          </a:p>
        </p:txBody>
      </p:sp>
    </p:spTree>
  </p:cSld>
  <p:clrMapOvr>
    <a:masterClrMapping xmlns:a="http://schemas.openxmlformats.org/drawingml/2006/main"/>
  </p:clrMapOvr>
</p:sld>
</file>